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ecky.brown@tda.education" TargetMode="External"/><Relationship Id="rId2" Type="http://schemas.openxmlformats.org/officeDocument/2006/relationships/hyperlink" Target="mailto:Taran.Stapleton@qka.educ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guides/zcptycw/revision/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guides/z367tyc/revision/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3shycw/revision/3" TargetMode="External"/><Relationship Id="rId2" Type="http://schemas.openxmlformats.org/officeDocument/2006/relationships/hyperlink" Target="https://www.bbc.co.uk/bitesize/guides/z3shycw/revision/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guides/z2b9q6f/revision/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7E16-7450-4BAC-BA87-9DD93BFE7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SPORT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48741-910E-4278-85AD-57302B0856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385330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BE61C-4796-45C8-BE96-D892AD8C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4737D-06D1-45B2-B2A3-DFE4E4880A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975714"/>
            <a:ext cx="10394707" cy="331118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Over the next few weeks you are going to be asked to complete a number of tasks based around a professional/high level sports team of your choosing e.g. Manchester united, the British cycling team or an individual performer that will have a supporting team around them.</a:t>
            </a:r>
          </a:p>
          <a:p>
            <a:r>
              <a:rPr lang="en-GB" dirty="0"/>
              <a:t>The first project will look at 2 main areas: ‘anatomy and physiology’ and ‘health and fitness training’. </a:t>
            </a:r>
          </a:p>
          <a:p>
            <a:r>
              <a:rPr lang="en-GB" dirty="0"/>
              <a:t>YOU WILL NEED TO DO SOME RESEARCH TO </a:t>
            </a:r>
          </a:p>
          <a:p>
            <a:pPr marL="0" indent="0">
              <a:buNone/>
            </a:pPr>
            <a:r>
              <a:rPr lang="en-GB" dirty="0"/>
              <a:t>     COMPLETE THE TASKS. use the link on each </a:t>
            </a:r>
          </a:p>
          <a:p>
            <a:pPr marL="0" indent="0">
              <a:buNone/>
            </a:pPr>
            <a:r>
              <a:rPr lang="en-GB" dirty="0"/>
              <a:t>     page as a starting point.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F1396-1BC7-4B05-BA65-66E32C11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291" y="148747"/>
            <a:ext cx="2857500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FB2EC-CEBB-42E6-80B1-35CB78764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584" y="147507"/>
            <a:ext cx="28575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556F18-71DB-46C4-BD57-9834A41D2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447" y="3911123"/>
            <a:ext cx="2846639" cy="1614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13FC4A-2B33-4BE5-8382-4582847C4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5683" y="3911123"/>
            <a:ext cx="2322274" cy="16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0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7077A-51D4-4B9F-AA0F-A0831087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BBFDD-DF1C-4F5F-A79A-244B359477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Once you have completed the tasks you need to send them to either:</a:t>
            </a:r>
          </a:p>
          <a:p>
            <a:r>
              <a:rPr lang="en-GB" dirty="0"/>
              <a:t>MR Stapleton - </a:t>
            </a:r>
            <a:r>
              <a:rPr lang="en-GB" dirty="0" err="1">
                <a:hlinkClick r:id="rId2"/>
              </a:rPr>
              <a:t>Taran.Stapleton@qka.education</a:t>
            </a:r>
            <a:r>
              <a:rPr lang="en-GB" dirty="0"/>
              <a:t> if applying for QKA</a:t>
            </a:r>
          </a:p>
          <a:p>
            <a:r>
              <a:rPr lang="en-GB" dirty="0"/>
              <a:t>MRS brown – </a:t>
            </a:r>
            <a:r>
              <a:rPr lang="en-GB" dirty="0" err="1">
                <a:hlinkClick r:id="rId3"/>
              </a:rPr>
              <a:t>becky.brown@tda.education</a:t>
            </a:r>
            <a:r>
              <a:rPr lang="en-GB" dirty="0"/>
              <a:t> if applying for </a:t>
            </a:r>
            <a:r>
              <a:rPr lang="en-GB" dirty="0" err="1"/>
              <a:t>tda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By Friday 19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err="1"/>
              <a:t>june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70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5D66-0F69-4732-B993-6E3774F3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Anatomy and 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46D6-EFC0-4BB0-96B2-ECC9C8DA56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16690"/>
            <a:ext cx="10625203" cy="41219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300" dirty="0"/>
              <a:t>task 1 – MOVEMENT ANALYSIS</a:t>
            </a:r>
          </a:p>
          <a:p>
            <a:pPr marL="0" indent="0">
              <a:buNone/>
            </a:pPr>
            <a:r>
              <a:rPr lang="en-GB" sz="2300" dirty="0"/>
              <a:t>For the sport you have chosen identify 3 simple skills that are performed. for the execution phase complete a  table that includes the following information:</a:t>
            </a:r>
          </a:p>
          <a:p>
            <a:pPr marL="0" indent="0">
              <a:buNone/>
            </a:pPr>
            <a:endParaRPr lang="en-GB" sz="2300" dirty="0"/>
          </a:p>
          <a:p>
            <a:pPr marL="0" indent="0">
              <a:buNone/>
            </a:pPr>
            <a:endParaRPr lang="en-GB" sz="2300" dirty="0"/>
          </a:p>
          <a:p>
            <a:pPr marL="0" indent="0">
              <a:buNone/>
            </a:pPr>
            <a:endParaRPr lang="en-GB" sz="2300" dirty="0"/>
          </a:p>
          <a:p>
            <a:pPr marL="0" indent="0">
              <a:buNone/>
            </a:pPr>
            <a:r>
              <a:rPr lang="en-GB" sz="2300" dirty="0"/>
              <a:t>DESCRIBE THE MOVEMENT THAT IS TAKING PLACE DURING EACH SKILL USING SOME OF THE FOLLOWING WORDS: FLEXION, EXTENSION, ABDUCTION, ADDUCTION, ROTAION AND CIRCUMDUCTION. (YOU CAN ADD THIS AS A COLUMN ON THE END OF YOUR TABLE OR IN A SEPARATE PIECE OF WORK.)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https://www.bbc.co.uk/bitesize/guides/zcptycw/revision/1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20CFCA-93C3-44D4-A997-BD02BF3D8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707334"/>
              </p:ext>
            </p:extLst>
          </p:nvPr>
        </p:nvGraphicFramePr>
        <p:xfrm>
          <a:off x="1111493" y="3058160"/>
          <a:ext cx="86401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291">
                  <a:extLst>
                    <a:ext uri="{9D8B030D-6E8A-4147-A177-3AD203B41FA5}">
                      <a16:colId xmlns:a16="http://schemas.microsoft.com/office/drawing/2014/main" val="453268406"/>
                    </a:ext>
                  </a:extLst>
                </a:gridCol>
                <a:gridCol w="1891430">
                  <a:extLst>
                    <a:ext uri="{9D8B030D-6E8A-4147-A177-3AD203B41FA5}">
                      <a16:colId xmlns:a16="http://schemas.microsoft.com/office/drawing/2014/main" val="1466336805"/>
                    </a:ext>
                  </a:extLst>
                </a:gridCol>
                <a:gridCol w="2773279">
                  <a:extLst>
                    <a:ext uri="{9D8B030D-6E8A-4147-A177-3AD203B41FA5}">
                      <a16:colId xmlns:a16="http://schemas.microsoft.com/office/drawing/2014/main" val="854123346"/>
                    </a:ext>
                  </a:extLst>
                </a:gridCol>
                <a:gridCol w="2544175">
                  <a:extLst>
                    <a:ext uri="{9D8B030D-6E8A-4147-A177-3AD203B41FA5}">
                      <a16:colId xmlns:a16="http://schemas.microsoft.com/office/drawing/2014/main" val="3634210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BONES INVOVLED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MUSCLES INVOLVED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JOINT/S INVOLVED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77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163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22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5D66-0F69-4732-B993-6E3774F3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Anatomy and 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46D6-EFC0-4BB0-96B2-ECC9C8DA56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87869"/>
            <a:ext cx="10394707" cy="3686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task 2 – CIRCULATORY AND RESPIRATORY SYSTEMS</a:t>
            </a:r>
          </a:p>
          <a:p>
            <a:pPr marL="0" indent="0">
              <a:buNone/>
            </a:pPr>
            <a:r>
              <a:rPr lang="en-GB" dirty="0"/>
              <a:t>PICK A PERFORMER ON YOUR TEAM AND COMPLETE ONE OF THE FOLLOWING TASKS</a:t>
            </a:r>
          </a:p>
          <a:p>
            <a:pPr marL="0" indent="0">
              <a:buNone/>
            </a:pPr>
            <a:r>
              <a:rPr lang="en-GB" dirty="0"/>
              <a:t>OPTION 1 – DISCUSS HOW THEIR HEART RATE AND BREATHING RATE WOULD CHANGE AT DIFFERENT POINTS IN THEIR PERFORMANCE.</a:t>
            </a:r>
          </a:p>
          <a:p>
            <a:pPr marL="0" indent="0">
              <a:buNone/>
            </a:pPr>
            <a:r>
              <a:rPr lang="en-GB" dirty="0"/>
              <a:t>OPTION 2 –DISCUSS HOW THEIR HEART RATE AND BREATHING RATE WOULD DIFFER DURING A PERFORMANCE IN COMPARISON TO SOMEONE PERFORMING IN A DIFFERENT POSITION. E.G. CENTRE VS GOALKEEPER IN NETBALL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https://www.bbc.co.uk/bitesize/guides/z367tyc/revision/1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64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5D66-0F69-4732-B993-6E3774F3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AND FITNESS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46D6-EFC0-4BB0-96B2-ECC9C8DA56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950499"/>
            <a:ext cx="10394707" cy="36862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TASK 1 – LIFESTYLE ANALYSIS</a:t>
            </a:r>
          </a:p>
          <a:p>
            <a:pPr marL="0" indent="0">
              <a:buNone/>
            </a:pPr>
            <a:r>
              <a:rPr lang="en-GB" dirty="0"/>
              <a:t>PICK A PERFORMER ON YOUR TEAM AND A ‘normal’ ADULT you know quite well. using the following headings compare the two people you have selected against each other and assess these impact areas these would have on their health.</a:t>
            </a:r>
          </a:p>
          <a:p>
            <a:r>
              <a:rPr lang="en-GB" dirty="0"/>
              <a:t>exercise/physical activity</a:t>
            </a:r>
          </a:p>
          <a:p>
            <a:r>
              <a:rPr lang="en-GB" dirty="0"/>
              <a:t>diet</a:t>
            </a:r>
          </a:p>
          <a:p>
            <a:r>
              <a:rPr lang="en-GB" dirty="0"/>
              <a:t>smoking/alcohol/drugs</a:t>
            </a:r>
          </a:p>
          <a:p>
            <a:r>
              <a:rPr lang="en-GB" dirty="0"/>
              <a:t>stress</a:t>
            </a:r>
          </a:p>
          <a:p>
            <a:r>
              <a:rPr lang="en-GB" dirty="0"/>
              <a:t>sleep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https://www.bbc.co.uk/bitesize/guides/z3shycw/revision/2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https://www.bbc.co.uk/bitesize/guides/z3shycw/revision/3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73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5D66-0F69-4732-B993-6E3774F3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AND FITNESS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46D6-EFC0-4BB0-96B2-ECC9C8DA56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363857"/>
            <a:ext cx="10394707" cy="3686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TASK 2 – fitness training</a:t>
            </a:r>
          </a:p>
          <a:p>
            <a:pPr marL="0" indent="0">
              <a:buNone/>
            </a:pPr>
            <a:r>
              <a:rPr lang="en-GB" dirty="0"/>
              <a:t>for the performer you have selected pick 2 components of fitness that you think are the most important to their position then:</a:t>
            </a:r>
          </a:p>
          <a:p>
            <a:r>
              <a:rPr lang="en-GB" dirty="0"/>
              <a:t>evaluate why you think they are most important to this performer</a:t>
            </a:r>
          </a:p>
          <a:p>
            <a:r>
              <a:rPr lang="en-GB" dirty="0"/>
              <a:t>identify what training methods would you use to improve their performance in these areas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https://www.bbc.co.uk/bitesize/guides/z2b9q6f/revision/2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6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75</TotalTime>
  <Words>541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SPORT PROJECT</vt:lpstr>
      <vt:lpstr>Introduction</vt:lpstr>
      <vt:lpstr>DEADLINES</vt:lpstr>
      <vt:lpstr>Anatomy and physiology</vt:lpstr>
      <vt:lpstr>Anatomy and physiology</vt:lpstr>
      <vt:lpstr>HEALTH AND FITNESS TRAINING</vt:lpstr>
      <vt:lpstr>HEALTH AND FITNESS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PROJECT</dc:title>
  <dc:creator>Becky Brown</dc:creator>
  <cp:lastModifiedBy>Becky Brown</cp:lastModifiedBy>
  <cp:revision>9</cp:revision>
  <dcterms:created xsi:type="dcterms:W3CDTF">2020-05-18T12:13:40Z</dcterms:created>
  <dcterms:modified xsi:type="dcterms:W3CDTF">2020-05-20T07:19:40Z</dcterms:modified>
</cp:coreProperties>
</file>