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A04E-7B30-448A-9457-496A335B2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B9DB6-D162-405C-94F8-6EB2C38CD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5CEB9-7446-4DB1-B69F-A945D16F9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E69A-6F5D-487B-948B-371847C400A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E19EC-5682-4E8E-86CA-B7B9C655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73810-7C40-4DF7-A74B-DC13B49C2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C16-48E9-4A60-B334-09F63205F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59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118C2-C7E7-493E-8A86-1838C08DA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E0E89-7A4E-4496-984C-75F41B29B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D027D-ECE1-4136-A423-32EFCD81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E69A-6F5D-487B-948B-371847C400A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B623A-DA76-4788-969C-D1404C1D1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43AA6-889B-4261-B681-4D99E0D62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C16-48E9-4A60-B334-09F63205F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77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1F8B1-7D3B-4609-9DEC-86FDCF8CD9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0F22A-2489-4358-BC83-3A500F30C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856F1-4EF7-42FF-A8A0-5B9F3E6E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E69A-6F5D-487B-948B-371847C400A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411C2-2439-4677-9FF1-4B2D466F2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F4D18-2B5C-4F51-90C0-5D92028EA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C16-48E9-4A60-B334-09F63205F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01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2255F-357F-4914-B142-962F18128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85FB1-2196-4C11-9E42-7DDC18D7C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095F3-02C7-4DE7-AA54-766ECC656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E69A-6F5D-487B-948B-371847C400A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42A87-435A-4564-B95B-82E68005D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0E3C4-A320-4E17-9510-68CE6D5B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C16-48E9-4A60-B334-09F63205F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94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D66BB-8E5E-4A37-ABB9-5C8F07DB5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241F7-CD61-44CA-AC07-3F69FA341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CFA4B-E01C-4E80-AEA7-BE7CD8784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E69A-6F5D-487B-948B-371847C400A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C93B8-72A7-4422-B343-0B2FA2030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EFD6A-6A36-4B4F-B22A-7F4951DE8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C16-48E9-4A60-B334-09F63205F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02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34932-499F-4AFC-B984-515F0104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6A8AA-120A-42CC-AC89-512E9363D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1B71C-B534-4C7D-B87A-2812C81A0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B74FF-7CF5-48E8-8E5F-EB8F553BE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E69A-6F5D-487B-948B-371847C400A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DE77D-A336-47C7-8C33-970B1303A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F1BE3-EF2B-4436-A232-0CF19C6CC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C16-48E9-4A60-B334-09F63205F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55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DAB1C-04CB-461E-AF6E-CDDED153D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F590E-406D-41DB-AC28-17D42E90D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9EDE5-8BF7-48B2-8912-F6A45C2D3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5CCFE9-AB7F-4418-8DC9-369EA9937F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57D698-941F-48DD-8FE8-7B30F6A3C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E9F72-C8B4-4035-BC6D-E32AB6D6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E69A-6F5D-487B-948B-371847C400A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B0A7E1-64D4-4572-B6B3-C94BF50CE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81B982-D47B-4342-8C6F-559DC0992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C16-48E9-4A60-B334-09F63205F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86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BAC74-E7CD-4816-9B01-44435B4D0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6A2989-A8D6-42BE-BCDA-AADC77554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E69A-6F5D-487B-948B-371847C400A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3E46E3-1ECB-4C20-880F-860020A3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FBE33B-EA43-43B1-B52A-DC5EB1C38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C16-48E9-4A60-B334-09F63205F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87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63ADFD-5621-45CE-A1C3-66EBED289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E69A-6F5D-487B-948B-371847C400A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A2446D-96CC-433F-A2BB-95DB63D28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A3514-ECC0-4C22-B416-DAF174EE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C16-48E9-4A60-B334-09F63205F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0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20056-0FFD-48D6-A846-46DDD990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331D9-ECA9-4292-85EF-402976A2D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3448A-2050-4D0F-8FCD-B4A7EF229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A4241-4BB7-46C7-BFC7-9C15D3C9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E69A-6F5D-487B-948B-371847C400A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6A70C-17ED-495F-BF07-1E0BF2C46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A8138-4DAD-48FA-B64F-58A46804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C16-48E9-4A60-B334-09F63205F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76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A9ED4-B058-4CAC-A91C-16B9939A0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CC08D3-E4AC-4392-833C-C77D9314E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F8BCA8-A9E9-477E-9843-F6C99CDAA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DAB7B-C5CE-4DB6-BECD-5FDFC17F6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E69A-6F5D-487B-948B-371847C400A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2CAEF-96A0-4E30-9C79-0533314F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99738-FA61-4231-8934-1A063EB6D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AC16-48E9-4A60-B334-09F63205F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6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9D635B-8156-44F9-B48A-14D31117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80B0D-4C34-40A4-BC07-982108542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ABDD5-F119-4497-8BD2-E5BFBD925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DE69A-6F5D-487B-948B-371847C400A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9EC78-1B14-4A16-9257-DB4FFDC92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18D74-F2D7-4DFD-B929-84442C41B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6AC16-48E9-4A60-B334-09F63205F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69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360794-EDA6-4674-892F-2370DEAC1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GB" sz="4100" b="1" dirty="0">
                <a:solidFill>
                  <a:srgbClr val="000000"/>
                </a:solidFill>
              </a:rPr>
              <a:t>Thomas Deacon Academy Project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3A8D4-1290-47EE-8671-E63866977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GB" sz="1800" b="1" cap="all">
                <a:solidFill>
                  <a:srgbClr val="000000"/>
                </a:solidFill>
              </a:rPr>
              <a:t>A LEVEL TRANSITION projects </a:t>
            </a:r>
          </a:p>
        </p:txBody>
      </p:sp>
      <p:sp>
        <p:nvSpPr>
          <p:cNvPr id="28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8B3790-B10E-4BA9-A75E-4C81972856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470" y="3223519"/>
            <a:ext cx="4141760" cy="132536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6911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0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125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Picture 22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82A4BEF5-84F6-4778-939F-3E00B8DD4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32" y="418365"/>
            <a:ext cx="4977976" cy="14540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sz="41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3 Types of networks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sz="41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Networks task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4E2A54A-6E6F-46EE-9AB8-21F04FBE3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303" y="3008622"/>
            <a:ext cx="6604528" cy="363928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Each member of the main office needs a desktop PC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Angela, Pam, Dwight and Oscar also use an office issued smart phone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3. The following rooms new access to </a:t>
            </a:r>
            <a:r>
              <a:rPr kumimoji="0" lang="en-US" alt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WiFi</a:t>
            </a: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</a:p>
          <a:p>
            <a:pPr marL="457200" marR="0" lvl="1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Meeting room (top right)</a:t>
            </a:r>
          </a:p>
          <a:p>
            <a:pPr marL="457200" marR="0" lvl="1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2. Reception</a:t>
            </a:r>
          </a:p>
          <a:p>
            <a:pPr marL="457200" marR="0" lvl="1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3. Conference Room </a:t>
            </a:r>
          </a:p>
          <a:p>
            <a:pPr marL="457200" marR="0" lvl="1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Main office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Use a circle with a transparent fill (so you can see the network underneath) with a width and height of 12.5cm to provide the </a:t>
            </a:r>
            <a:r>
              <a:rPr kumimoji="0" lang="en-US" alt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WiFi</a:t>
            </a: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coverage needed to cover the rooms above: </a:t>
            </a:r>
          </a:p>
          <a:p>
            <a:pPr marL="457200" marR="0" lvl="1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The circles need to have a WAP at the </a:t>
            </a:r>
            <a:r>
              <a:rPr kumimoji="0" lang="en-US" alt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centre</a:t>
            </a: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457200" marR="0" lvl="1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The 12.5cm diameter circles represent the maximum range of each WAP</a:t>
            </a:r>
          </a:p>
          <a:p>
            <a:pPr marL="457200" marR="0" lvl="1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They WAP icons must be attached to a wall </a:t>
            </a:r>
          </a:p>
          <a:p>
            <a:pPr marL="457200" marR="0" lvl="1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You must use the minimum number of WAP possible to provide the coverage needed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All desktop PCs use wired connections in a star network configuration </a:t>
            </a:r>
          </a:p>
          <a:p>
            <a:pPr marL="457200" marR="0" lvl="1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The top left server room, conference room and main office need to be on one subnet with its own switch </a:t>
            </a:r>
          </a:p>
          <a:p>
            <a:pPr marL="457200" marR="0" lvl="1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All other rooms are on a separate subnet and will require its own hardware for this </a:t>
            </a:r>
          </a:p>
          <a:p>
            <a:pPr marL="457200" marR="0" lvl="1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The two subnets need to be appropriately connected together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 The top left room needs to have a server placed in it and connected appropriately to the local subnet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 The server room needs hardware to appropriately connected the LAN to “The Internet”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 Reception needs a photocopier and it needs connecting to the local subnet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 A firewall should be placed somewhere appropriate</a:t>
            </a:r>
          </a:p>
        </p:txBody>
      </p:sp>
      <p:sp>
        <p:nvSpPr>
          <p:cNvPr id="29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91562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0FC9B2-942D-4E28-ADE8-FB01BFBA6D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3" b="18442"/>
          <a:stretch/>
        </p:blipFill>
        <p:spPr bwMode="auto">
          <a:xfrm>
            <a:off x="8358835" y="1629089"/>
            <a:ext cx="3145803" cy="362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E7BFB9-02FE-48B0-BC87-303FADC08B00}"/>
              </a:ext>
            </a:extLst>
          </p:cNvPr>
          <p:cNvSpPr/>
          <p:nvPr/>
        </p:nvSpPr>
        <p:spPr>
          <a:xfrm>
            <a:off x="0" y="1271923"/>
            <a:ext cx="837845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Carry out some research on computer networks, in particular LANs,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WiFi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Network topologies and connectivity devices. 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symbols right (feel free to revise them) to create an appropriate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network over the floorplan on the next slide.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your network meets all the following requirements: 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042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E7857B-89D2-4CEA-9C4E-33900F7AB5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8" r="1" b="1"/>
          <a:stretch/>
        </p:blipFill>
        <p:spPr>
          <a:xfrm>
            <a:off x="377667" y="695457"/>
            <a:ext cx="11498158" cy="5874058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449368-A431-40BC-A57B-01CCAAEADC85}"/>
              </a:ext>
            </a:extLst>
          </p:cNvPr>
          <p:cNvSpPr/>
          <p:nvPr/>
        </p:nvSpPr>
        <p:spPr>
          <a:xfrm>
            <a:off x="474887" y="116896"/>
            <a:ext cx="2512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Types of networks</a:t>
            </a:r>
          </a:p>
        </p:txBody>
      </p:sp>
    </p:spTree>
    <p:extLst>
      <p:ext uri="{BB962C8B-B14F-4D97-AF65-F5344CB8AC3E}">
        <p14:creationId xmlns:p14="http://schemas.microsoft.com/office/powerpoint/2010/main" val="172238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FCD169-8E80-4924-9D34-19883D6B531E}"/>
              </a:ext>
            </a:extLst>
          </p:cNvPr>
          <p:cNvSpPr/>
          <p:nvPr/>
        </p:nvSpPr>
        <p:spPr>
          <a:xfrm>
            <a:off x="365051" y="131885"/>
            <a:ext cx="11461897" cy="650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41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4. Getting to grips with terminology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terms task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important aspect of being successful with your study of Computer Science is getting to grips with subject related terminology.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over 240 specific terms you will need to learn!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Below are a handful of the key terms you will need to become familiar with.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Research each of the key terms and write a definition, this will start a word bank of </a:t>
            </a:r>
            <a:r>
              <a:rPr lang="en-GB" sz="1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terms 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we will add to.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Resist the urge to simply cut and paste a definition from the first website you find. Many definitions found on The Internet are overly complicated and wordy.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3. Ask yourself: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Does my definition make sense?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Is it succinct, to the point?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Does the definition have appropriate depth and detail for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A’Level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Could I give this definition to another student so they could revise from it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5618A0-EC4C-4511-8FCD-82A2E2CCECBC}"/>
              </a:ext>
            </a:extLst>
          </p:cNvPr>
          <p:cNvSpPr/>
          <p:nvPr/>
        </p:nvSpPr>
        <p:spPr>
          <a:xfrm>
            <a:off x="1254642" y="2114839"/>
            <a:ext cx="2966485" cy="237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 Unit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 Busses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 Neuman Architecture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Optical Storage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Operating System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Intermediate Code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E6ADD6-4436-45B9-9F1D-195007B53F98}"/>
              </a:ext>
            </a:extLst>
          </p:cNvPr>
          <p:cNvSpPr/>
          <p:nvPr/>
        </p:nvSpPr>
        <p:spPr>
          <a:xfrm>
            <a:off x="4221127" y="2114839"/>
            <a:ext cx="2310808" cy="237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Device Driver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Compiler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Assembly Language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Machine Code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Lossy Compression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Hashing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8AD41A-1244-4ED2-83C2-60EC0994631E}"/>
              </a:ext>
            </a:extLst>
          </p:cNvPr>
          <p:cNvSpPr/>
          <p:nvPr/>
        </p:nvSpPr>
        <p:spPr>
          <a:xfrm>
            <a:off x="7187612" y="2031184"/>
            <a:ext cx="2892054" cy="237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Normalisation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TCP/IP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Stack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Packet Switching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ASCII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 Decomposition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8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440</Words>
  <Application>Microsoft Office PowerPoint</Application>
  <PresentationFormat>Widescreen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Thomas Deacon Academy Project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Deacon Academy</dc:title>
  <dc:creator>Jon Cox</dc:creator>
  <cp:lastModifiedBy>Michala Jackson</cp:lastModifiedBy>
  <cp:revision>7</cp:revision>
  <dcterms:created xsi:type="dcterms:W3CDTF">2020-05-13T06:44:25Z</dcterms:created>
  <dcterms:modified xsi:type="dcterms:W3CDTF">2020-05-21T13:39:11Z</dcterms:modified>
</cp:coreProperties>
</file>