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0"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6/11/2020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6/11/2020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mailto:becky.brown@tda.education" TargetMode="External"/><Relationship Id="rId2" Type="http://schemas.openxmlformats.org/officeDocument/2006/relationships/hyperlink" Target="mailto:Taran.Stapleton@qka.educ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ospects.ac.uk/" TargetMode="External"/><Relationship Id="rId2" Type="http://schemas.openxmlformats.org/officeDocument/2006/relationships/hyperlink" Target="https://careers-in-sport.co.uk/job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rma.com.au/insight/leadership-styles-understanding-and-using-the-right-one-for-your-situation/" TargetMode="External"/><Relationship Id="rId2" Type="http://schemas.openxmlformats.org/officeDocument/2006/relationships/hyperlink" Target="https://www.youtube.com/watch?v=9ZsPVxq8wnU" TargetMode="External"/><Relationship Id="rId1" Type="http://schemas.openxmlformats.org/officeDocument/2006/relationships/slideLayout" Target="../slideLayouts/slideLayout2.xml"/><Relationship Id="rId4" Type="http://schemas.openxmlformats.org/officeDocument/2006/relationships/hyperlink" Target="https://files.eric.ed.gov/fulltext/EJ118993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7E16-7450-4BAC-BA87-9DD93BFE7913}"/>
              </a:ext>
            </a:extLst>
          </p:cNvPr>
          <p:cNvSpPr>
            <a:spLocks noGrp="1"/>
          </p:cNvSpPr>
          <p:nvPr>
            <p:ph type="ctrTitle"/>
          </p:nvPr>
        </p:nvSpPr>
        <p:spPr/>
        <p:txBody>
          <a:bodyPr/>
          <a:lstStyle/>
          <a:p>
            <a:r>
              <a:rPr lang="en-GB" dirty="0"/>
              <a:t>SPORT PROJECT</a:t>
            </a:r>
          </a:p>
        </p:txBody>
      </p:sp>
      <p:sp>
        <p:nvSpPr>
          <p:cNvPr id="3" name="Subtitle 2">
            <a:extLst>
              <a:ext uri="{FF2B5EF4-FFF2-40B4-BE49-F238E27FC236}">
                <a16:creationId xmlns:a16="http://schemas.microsoft.com/office/drawing/2014/main" id="{A9348741-910E-4278-85AD-57302B085631}"/>
              </a:ext>
            </a:extLst>
          </p:cNvPr>
          <p:cNvSpPr>
            <a:spLocks noGrp="1"/>
          </p:cNvSpPr>
          <p:nvPr>
            <p:ph type="subTitle" idx="1"/>
          </p:nvPr>
        </p:nvSpPr>
        <p:spPr/>
        <p:txBody>
          <a:bodyPr/>
          <a:lstStyle/>
          <a:p>
            <a:r>
              <a:rPr lang="en-GB" dirty="0"/>
              <a:t>PART 2</a:t>
            </a:r>
          </a:p>
        </p:txBody>
      </p:sp>
    </p:spTree>
    <p:extLst>
      <p:ext uri="{BB962C8B-B14F-4D97-AF65-F5344CB8AC3E}">
        <p14:creationId xmlns:p14="http://schemas.microsoft.com/office/powerpoint/2010/main" val="385330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E61C-4796-45C8-BE96-D892AD8C640B}"/>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2994737D-06D1-45B2-B2A3-DFE4E4880AF1}"/>
              </a:ext>
            </a:extLst>
          </p:cNvPr>
          <p:cNvSpPr>
            <a:spLocks noGrp="1"/>
          </p:cNvSpPr>
          <p:nvPr>
            <p:ph sz="quarter" idx="13"/>
          </p:nvPr>
        </p:nvSpPr>
        <p:spPr>
          <a:xfrm>
            <a:off x="685800" y="1975714"/>
            <a:ext cx="10394707" cy="3311189"/>
          </a:xfrm>
        </p:spPr>
        <p:txBody>
          <a:bodyPr>
            <a:normAutofit/>
          </a:bodyPr>
          <a:lstStyle/>
          <a:p>
            <a:r>
              <a:rPr lang="en-GB" dirty="0"/>
              <a:t>FOR THE SECOND PART OF THE PROJECT YOU ARE GOING TO CONTINUE TO USE THE PROFESSIONAL SPORTS TEAM YOU SELECTED FOR THE FIRST PART AS THE BASIS FOR YOUR ANALYSIS.</a:t>
            </a:r>
          </a:p>
          <a:p>
            <a:r>
              <a:rPr lang="en-GB" dirty="0"/>
              <a:t>The second project will look at ANOTHER 2 KEY areas: ‘careers in the sports industry’ and ‘leadership in sport’. </a:t>
            </a:r>
          </a:p>
          <a:p>
            <a:r>
              <a:rPr lang="en-GB" dirty="0"/>
              <a:t>YOU WILL NEED TO DO SOME RESEARCH TO </a:t>
            </a:r>
          </a:p>
          <a:p>
            <a:pPr marL="0" indent="0">
              <a:buNone/>
            </a:pPr>
            <a:r>
              <a:rPr lang="en-GB" dirty="0"/>
              <a:t>     COMPLETE THE TASKS. use the link on </a:t>
            </a:r>
          </a:p>
          <a:p>
            <a:pPr marL="0" indent="0">
              <a:buNone/>
            </a:pPr>
            <a:r>
              <a:rPr lang="en-GB" dirty="0"/>
              <a:t>     each page as a starting point.</a:t>
            </a:r>
          </a:p>
        </p:txBody>
      </p:sp>
      <p:pic>
        <p:nvPicPr>
          <p:cNvPr id="9" name="Picture 8">
            <a:extLst>
              <a:ext uri="{FF2B5EF4-FFF2-40B4-BE49-F238E27FC236}">
                <a16:creationId xmlns:a16="http://schemas.microsoft.com/office/drawing/2014/main" id="{0D1CE32C-B147-4BD1-B468-15900BCDD0B7}"/>
              </a:ext>
            </a:extLst>
          </p:cNvPr>
          <p:cNvPicPr>
            <a:picLocks noChangeAspect="1"/>
          </p:cNvPicPr>
          <p:nvPr/>
        </p:nvPicPr>
        <p:blipFill>
          <a:blip r:embed="rId2"/>
          <a:stretch>
            <a:fillRect/>
          </a:stretch>
        </p:blipFill>
        <p:spPr>
          <a:xfrm>
            <a:off x="5240448" y="147508"/>
            <a:ext cx="2388770" cy="1589618"/>
          </a:xfrm>
          <a:prstGeom prst="rect">
            <a:avLst/>
          </a:prstGeom>
        </p:spPr>
      </p:pic>
      <p:pic>
        <p:nvPicPr>
          <p:cNvPr id="11" name="Picture 10">
            <a:extLst>
              <a:ext uri="{FF2B5EF4-FFF2-40B4-BE49-F238E27FC236}">
                <a16:creationId xmlns:a16="http://schemas.microsoft.com/office/drawing/2014/main" id="{D9ACE115-BAF1-4BE4-9334-462DD00895C2}"/>
              </a:ext>
            </a:extLst>
          </p:cNvPr>
          <p:cNvPicPr>
            <a:picLocks noChangeAspect="1"/>
          </p:cNvPicPr>
          <p:nvPr/>
        </p:nvPicPr>
        <p:blipFill>
          <a:blip r:embed="rId3"/>
          <a:stretch>
            <a:fillRect/>
          </a:stretch>
        </p:blipFill>
        <p:spPr>
          <a:xfrm>
            <a:off x="8099612" y="147508"/>
            <a:ext cx="2857500" cy="1600200"/>
          </a:xfrm>
          <a:prstGeom prst="rect">
            <a:avLst/>
          </a:prstGeom>
        </p:spPr>
      </p:pic>
      <p:pic>
        <p:nvPicPr>
          <p:cNvPr id="13" name="Picture 12">
            <a:extLst>
              <a:ext uri="{FF2B5EF4-FFF2-40B4-BE49-F238E27FC236}">
                <a16:creationId xmlns:a16="http://schemas.microsoft.com/office/drawing/2014/main" id="{2D332E31-2952-4E75-875D-17A32822984B}"/>
              </a:ext>
            </a:extLst>
          </p:cNvPr>
          <p:cNvPicPr>
            <a:picLocks noChangeAspect="1"/>
          </p:cNvPicPr>
          <p:nvPr/>
        </p:nvPicPr>
        <p:blipFill>
          <a:blip r:embed="rId4"/>
          <a:stretch>
            <a:fillRect/>
          </a:stretch>
        </p:blipFill>
        <p:spPr>
          <a:xfrm>
            <a:off x="5355504" y="3911123"/>
            <a:ext cx="2425964" cy="1614369"/>
          </a:xfrm>
          <a:prstGeom prst="rect">
            <a:avLst/>
          </a:prstGeom>
        </p:spPr>
      </p:pic>
      <p:pic>
        <p:nvPicPr>
          <p:cNvPr id="15" name="Picture 14">
            <a:extLst>
              <a:ext uri="{FF2B5EF4-FFF2-40B4-BE49-F238E27FC236}">
                <a16:creationId xmlns:a16="http://schemas.microsoft.com/office/drawing/2014/main" id="{0D81C30A-C396-4CD8-AD77-2DF7D699E7D7}"/>
              </a:ext>
            </a:extLst>
          </p:cNvPr>
          <p:cNvPicPr>
            <a:picLocks noChangeAspect="1"/>
          </p:cNvPicPr>
          <p:nvPr/>
        </p:nvPicPr>
        <p:blipFill>
          <a:blip r:embed="rId5"/>
          <a:stretch>
            <a:fillRect/>
          </a:stretch>
        </p:blipFill>
        <p:spPr>
          <a:xfrm>
            <a:off x="8490138" y="3911123"/>
            <a:ext cx="2156986" cy="1615657"/>
          </a:xfrm>
          <a:prstGeom prst="rect">
            <a:avLst/>
          </a:prstGeom>
        </p:spPr>
      </p:pic>
    </p:spTree>
    <p:extLst>
      <p:ext uri="{BB962C8B-B14F-4D97-AF65-F5344CB8AC3E}">
        <p14:creationId xmlns:p14="http://schemas.microsoft.com/office/powerpoint/2010/main" val="106820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077A-51D4-4B9F-AA0F-A08310870B25}"/>
              </a:ext>
            </a:extLst>
          </p:cNvPr>
          <p:cNvSpPr>
            <a:spLocks noGrp="1"/>
          </p:cNvSpPr>
          <p:nvPr>
            <p:ph type="title"/>
          </p:nvPr>
        </p:nvSpPr>
        <p:spPr/>
        <p:txBody>
          <a:bodyPr/>
          <a:lstStyle/>
          <a:p>
            <a:r>
              <a:rPr lang="en-GB" dirty="0"/>
              <a:t>DEADLINES</a:t>
            </a:r>
          </a:p>
        </p:txBody>
      </p:sp>
      <p:sp>
        <p:nvSpPr>
          <p:cNvPr id="3" name="Content Placeholder 2">
            <a:extLst>
              <a:ext uri="{FF2B5EF4-FFF2-40B4-BE49-F238E27FC236}">
                <a16:creationId xmlns:a16="http://schemas.microsoft.com/office/drawing/2014/main" id="{E08BBFDD-DF1C-4F5F-A79A-244B359477A7}"/>
              </a:ext>
            </a:extLst>
          </p:cNvPr>
          <p:cNvSpPr>
            <a:spLocks noGrp="1"/>
          </p:cNvSpPr>
          <p:nvPr>
            <p:ph sz="quarter" idx="13"/>
          </p:nvPr>
        </p:nvSpPr>
        <p:spPr/>
        <p:txBody>
          <a:bodyPr/>
          <a:lstStyle/>
          <a:p>
            <a:pPr marL="0" indent="0">
              <a:buNone/>
            </a:pPr>
            <a:r>
              <a:rPr lang="en-GB" dirty="0"/>
              <a:t>Once you have completed the tasks you need to send them to either:</a:t>
            </a:r>
          </a:p>
          <a:p>
            <a:r>
              <a:rPr lang="en-GB" dirty="0"/>
              <a:t>MR Stapleton - </a:t>
            </a:r>
            <a:r>
              <a:rPr lang="en-GB" dirty="0" err="1">
                <a:hlinkClick r:id="rId2"/>
              </a:rPr>
              <a:t>Taran.Stapleton@qka.education</a:t>
            </a:r>
            <a:r>
              <a:rPr lang="en-GB" dirty="0"/>
              <a:t> if applying for QKA</a:t>
            </a:r>
          </a:p>
          <a:p>
            <a:r>
              <a:rPr lang="en-GB" dirty="0"/>
              <a:t>MRS brown – </a:t>
            </a:r>
            <a:r>
              <a:rPr lang="en-GB" dirty="0" err="1">
                <a:hlinkClick r:id="rId3"/>
              </a:rPr>
              <a:t>becky.brown@tda.education</a:t>
            </a:r>
            <a:r>
              <a:rPr lang="en-GB" dirty="0"/>
              <a:t> if applying for </a:t>
            </a:r>
            <a:r>
              <a:rPr lang="en-GB" dirty="0" err="1"/>
              <a:t>tda</a:t>
            </a:r>
            <a:endParaRPr lang="en-GB" dirty="0"/>
          </a:p>
          <a:p>
            <a:pPr marL="0" indent="0">
              <a:buNone/>
            </a:pPr>
            <a:r>
              <a:rPr lang="en-GB" dirty="0"/>
              <a:t>By Friday 10</a:t>
            </a:r>
            <a:r>
              <a:rPr lang="en-GB" baseline="30000" dirty="0"/>
              <a:t>th</a:t>
            </a:r>
            <a:r>
              <a:rPr lang="en-GB" dirty="0"/>
              <a:t> July</a:t>
            </a:r>
          </a:p>
        </p:txBody>
      </p:sp>
    </p:spTree>
    <p:extLst>
      <p:ext uri="{BB962C8B-B14F-4D97-AF65-F5344CB8AC3E}">
        <p14:creationId xmlns:p14="http://schemas.microsoft.com/office/powerpoint/2010/main" val="407070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5D66-0F69-4732-B993-6E3774F3E563}"/>
              </a:ext>
            </a:extLst>
          </p:cNvPr>
          <p:cNvSpPr>
            <a:spLocks noGrp="1"/>
          </p:cNvSpPr>
          <p:nvPr>
            <p:ph type="title"/>
          </p:nvPr>
        </p:nvSpPr>
        <p:spPr/>
        <p:txBody>
          <a:bodyPr/>
          <a:lstStyle/>
          <a:p>
            <a:r>
              <a:rPr lang="en-GB" dirty="0"/>
              <a:t>Careers in sport</a:t>
            </a:r>
          </a:p>
        </p:txBody>
      </p:sp>
      <p:sp>
        <p:nvSpPr>
          <p:cNvPr id="3" name="Content Placeholder 2">
            <a:extLst>
              <a:ext uri="{FF2B5EF4-FFF2-40B4-BE49-F238E27FC236}">
                <a16:creationId xmlns:a16="http://schemas.microsoft.com/office/drawing/2014/main" id="{039946D6-EFC0-4BB0-96B2-ECC9C8DA568F}"/>
              </a:ext>
            </a:extLst>
          </p:cNvPr>
          <p:cNvSpPr>
            <a:spLocks noGrp="1"/>
          </p:cNvSpPr>
          <p:nvPr>
            <p:ph sz="quarter" idx="13"/>
          </p:nvPr>
        </p:nvSpPr>
        <p:spPr>
          <a:xfrm>
            <a:off x="685800" y="2016690"/>
            <a:ext cx="10625203" cy="4121982"/>
          </a:xfrm>
        </p:spPr>
        <p:txBody>
          <a:bodyPr>
            <a:normAutofit fontScale="77500" lnSpcReduction="20000"/>
          </a:bodyPr>
          <a:lstStyle/>
          <a:p>
            <a:pPr marL="0" indent="0">
              <a:buNone/>
            </a:pPr>
            <a:r>
              <a:rPr lang="en-GB" sz="2300" dirty="0"/>
              <a:t>In the case of all professional athletes whether they play a team sport or perform in an individual sport they will be supported behind the scenes by an array of different people including physiotherapists, coaches, managers, public relations, sports scientists, nutritionists and many more.</a:t>
            </a:r>
          </a:p>
          <a:p>
            <a:pPr marL="0" indent="0">
              <a:buNone/>
            </a:pPr>
            <a:r>
              <a:rPr lang="en-GB" sz="2300" dirty="0"/>
              <a:t>Task</a:t>
            </a:r>
          </a:p>
          <a:p>
            <a:pPr marL="0" indent="0">
              <a:buNone/>
            </a:pPr>
            <a:r>
              <a:rPr lang="en-GB" sz="2300" dirty="0"/>
              <a:t>For 3 of the careers that interest you the most (not the performer) find out the following:</a:t>
            </a:r>
          </a:p>
          <a:p>
            <a:pPr>
              <a:buFontTx/>
              <a:buChar char="-"/>
            </a:pPr>
            <a:r>
              <a:rPr lang="en-GB" sz="2300" dirty="0"/>
              <a:t>What is their role? What do they do to support the performer?</a:t>
            </a:r>
          </a:p>
          <a:p>
            <a:pPr>
              <a:buFontTx/>
              <a:buChar char="-"/>
            </a:pPr>
            <a:r>
              <a:rPr lang="en-GB" sz="2300" dirty="0"/>
              <a:t>What qualifications did they need to achieve?</a:t>
            </a:r>
          </a:p>
          <a:p>
            <a:pPr>
              <a:buFontTx/>
              <a:buChar char="-"/>
            </a:pPr>
            <a:r>
              <a:rPr lang="en-GB" sz="2300" dirty="0"/>
              <a:t>How much can they earn in this role?</a:t>
            </a:r>
          </a:p>
          <a:p>
            <a:pPr>
              <a:buFontTx/>
              <a:buChar char="-"/>
            </a:pPr>
            <a:r>
              <a:rPr lang="en-GB" sz="2300" dirty="0"/>
              <a:t>Are there any promotions they could get?</a:t>
            </a:r>
          </a:p>
          <a:p>
            <a:pPr marL="0" indent="0">
              <a:buNone/>
            </a:pPr>
            <a:r>
              <a:rPr lang="en-GB" dirty="0">
                <a:hlinkClick r:id="rId2"/>
              </a:rPr>
              <a:t>https://careers-in-sport.co.uk/jobs/</a:t>
            </a:r>
            <a:r>
              <a:rPr lang="en-GB" dirty="0"/>
              <a:t>        </a:t>
            </a:r>
            <a:r>
              <a:rPr lang="en-GB" dirty="0">
                <a:hlinkClick r:id="rId3"/>
              </a:rPr>
              <a:t>https://www.prospects.ac.uk/</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7922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5D66-0F69-4732-B993-6E3774F3E563}"/>
              </a:ext>
            </a:extLst>
          </p:cNvPr>
          <p:cNvSpPr>
            <a:spLocks noGrp="1"/>
          </p:cNvSpPr>
          <p:nvPr>
            <p:ph type="title"/>
          </p:nvPr>
        </p:nvSpPr>
        <p:spPr/>
        <p:txBody>
          <a:bodyPr/>
          <a:lstStyle/>
          <a:p>
            <a:r>
              <a:rPr lang="en-GB" dirty="0"/>
              <a:t>Leadership in sport</a:t>
            </a:r>
          </a:p>
        </p:txBody>
      </p:sp>
      <p:sp>
        <p:nvSpPr>
          <p:cNvPr id="3" name="Content Placeholder 2">
            <a:extLst>
              <a:ext uri="{FF2B5EF4-FFF2-40B4-BE49-F238E27FC236}">
                <a16:creationId xmlns:a16="http://schemas.microsoft.com/office/drawing/2014/main" id="{039946D6-EFC0-4BB0-96B2-ECC9C8DA568F}"/>
              </a:ext>
            </a:extLst>
          </p:cNvPr>
          <p:cNvSpPr>
            <a:spLocks noGrp="1"/>
          </p:cNvSpPr>
          <p:nvPr>
            <p:ph sz="quarter" idx="13"/>
          </p:nvPr>
        </p:nvSpPr>
        <p:spPr>
          <a:xfrm>
            <a:off x="685800" y="1950499"/>
            <a:ext cx="10394707" cy="3686213"/>
          </a:xfrm>
        </p:spPr>
        <p:txBody>
          <a:bodyPr>
            <a:normAutofit/>
          </a:bodyPr>
          <a:lstStyle/>
          <a:p>
            <a:pPr marL="0" indent="0">
              <a:buNone/>
            </a:pPr>
            <a:r>
              <a:rPr lang="en-GB" dirty="0"/>
              <a:t>A leader in sport can be anyone from the captain to the manager or coach, there may even be a player or coach in charge of defence and another in charge of the offence. All adopt varying leadership styles that suit them to try and get the best out of their team.</a:t>
            </a:r>
          </a:p>
          <a:p>
            <a:pPr marL="0" indent="0">
              <a:buNone/>
            </a:pPr>
            <a:r>
              <a:rPr lang="en-GB" dirty="0"/>
              <a:t>Task</a:t>
            </a:r>
          </a:p>
          <a:p>
            <a:pPr marL="0" indent="0">
              <a:buNone/>
            </a:pPr>
            <a:r>
              <a:rPr lang="en-GB" dirty="0"/>
              <a:t>Research the leadership styles on the next slide, give a short explanation of what each of them are and then discuss which fits a leader of your choosing within the team you’re analysing. Do you think this style gets the best outcomes? Compare them to another leader in sport you admire that uses a different style (doesn’t have to be from the same team). What is it about them that you think makes them a successful leader?</a:t>
            </a:r>
          </a:p>
        </p:txBody>
      </p:sp>
    </p:spTree>
    <p:extLst>
      <p:ext uri="{BB962C8B-B14F-4D97-AF65-F5344CB8AC3E}">
        <p14:creationId xmlns:p14="http://schemas.microsoft.com/office/powerpoint/2010/main" val="151873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5D66-0F69-4732-B993-6E3774F3E563}"/>
              </a:ext>
            </a:extLst>
          </p:cNvPr>
          <p:cNvSpPr>
            <a:spLocks noGrp="1"/>
          </p:cNvSpPr>
          <p:nvPr>
            <p:ph type="title"/>
          </p:nvPr>
        </p:nvSpPr>
        <p:spPr/>
        <p:txBody>
          <a:bodyPr/>
          <a:lstStyle/>
          <a:p>
            <a:r>
              <a:rPr lang="en-GB" dirty="0"/>
              <a:t>Leadership in sport</a:t>
            </a:r>
          </a:p>
        </p:txBody>
      </p:sp>
      <p:sp>
        <p:nvSpPr>
          <p:cNvPr id="3" name="Content Placeholder 2">
            <a:extLst>
              <a:ext uri="{FF2B5EF4-FFF2-40B4-BE49-F238E27FC236}">
                <a16:creationId xmlns:a16="http://schemas.microsoft.com/office/drawing/2014/main" id="{039946D6-EFC0-4BB0-96B2-ECC9C8DA568F}"/>
              </a:ext>
            </a:extLst>
          </p:cNvPr>
          <p:cNvSpPr>
            <a:spLocks noGrp="1"/>
          </p:cNvSpPr>
          <p:nvPr>
            <p:ph sz="quarter" idx="13"/>
          </p:nvPr>
        </p:nvSpPr>
        <p:spPr>
          <a:xfrm>
            <a:off x="685800" y="1950499"/>
            <a:ext cx="10394707" cy="3686213"/>
          </a:xfrm>
        </p:spPr>
        <p:txBody>
          <a:bodyPr>
            <a:normAutofit/>
          </a:bodyPr>
          <a:lstStyle/>
          <a:p>
            <a:r>
              <a:rPr lang="en-GB" dirty="0"/>
              <a:t>Situational leadership</a:t>
            </a:r>
          </a:p>
          <a:p>
            <a:r>
              <a:rPr lang="en-GB" dirty="0"/>
              <a:t>Transformational leadership</a:t>
            </a:r>
          </a:p>
          <a:p>
            <a:r>
              <a:rPr lang="en-GB" dirty="0"/>
              <a:t>Transactional leadership</a:t>
            </a:r>
          </a:p>
          <a:p>
            <a:pPr marL="0" indent="0">
              <a:buNone/>
            </a:pPr>
            <a:r>
              <a:rPr lang="en-GB" dirty="0">
                <a:hlinkClick r:id="rId2"/>
              </a:rPr>
              <a:t>https://www.youtube.com/watch?v=9ZsPVxq8wnU</a:t>
            </a:r>
            <a:endParaRPr lang="en-GB" dirty="0"/>
          </a:p>
          <a:p>
            <a:pPr marL="0" indent="0">
              <a:buNone/>
            </a:pPr>
            <a:r>
              <a:rPr lang="en-GB" dirty="0">
                <a:hlinkClick r:id="rId3"/>
              </a:rPr>
              <a:t>https://www.informa.com.au/insight/leadership-styles-understanding-and-using-the-right-one-for-your-situation/</a:t>
            </a:r>
            <a:endParaRPr lang="en-GB" dirty="0"/>
          </a:p>
          <a:p>
            <a:pPr marL="0" indent="0">
              <a:buNone/>
            </a:pPr>
            <a:r>
              <a:rPr lang="en-GB" dirty="0">
                <a:hlinkClick r:id="rId4"/>
              </a:rPr>
              <a:t>https://files.eric.ed.gov/fulltext/EJ1189931.pdf</a:t>
            </a:r>
            <a:endParaRPr lang="en-GB" dirty="0"/>
          </a:p>
          <a:p>
            <a:pPr marL="0" indent="0">
              <a:buNone/>
            </a:pPr>
            <a:endParaRPr lang="en-GB" dirty="0"/>
          </a:p>
        </p:txBody>
      </p:sp>
    </p:spTree>
    <p:extLst>
      <p:ext uri="{BB962C8B-B14F-4D97-AF65-F5344CB8AC3E}">
        <p14:creationId xmlns:p14="http://schemas.microsoft.com/office/powerpoint/2010/main" val="1697345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201</TotalTime>
  <Words>458</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SPORT PROJECT</vt:lpstr>
      <vt:lpstr>Introduction</vt:lpstr>
      <vt:lpstr>DEADLINES</vt:lpstr>
      <vt:lpstr>Careers in sport</vt:lpstr>
      <vt:lpstr>Leadership in sport</vt:lpstr>
      <vt:lpstr>Leadership in sport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PROJECT</dc:title>
  <dc:creator>Becky Brown</dc:creator>
  <cp:lastModifiedBy>06 Ticehurst, Daisy-May</cp:lastModifiedBy>
  <cp:revision>19</cp:revision>
  <dcterms:created xsi:type="dcterms:W3CDTF">2020-05-18T12:13:40Z</dcterms:created>
  <dcterms:modified xsi:type="dcterms:W3CDTF">2020-06-11T08:41:28Z</dcterms:modified>
</cp:coreProperties>
</file>