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58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DEF9A-9865-45DD-B5F1-A010132854A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C8A39-C3B6-4298-B521-79D196294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8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2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7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8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3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9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99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28D1-0D90-4C14-9918-E19FF823E3E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3256-F23C-42DA-B16F-9EFB7C3B9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bing.com/images/search?view=detailV2&amp;ccid=Junm/4Dd&amp;id=4D374F68536D9FA2AE1D9405E1E6C8B8E4B4776A&amp;thid=OIP.Junm_4Dd3iTCJqOG9PE_uQHaF7&amp;mediaurl=http://www.schooljobsearch.co.uk/upload_files/images/731_thomasdeacon_logo1360232511.jpg&amp;exph=160&amp;expw=200&amp;q=thoomas+deacon+acadmey+logo&amp;simid=608008853034828765&amp;selectedIndex=0&amp;adlt=stri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adR8JJj2NM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23850" y="260350"/>
            <a:ext cx="84248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0000"/>
                </a:solidFill>
                <a:cs typeface="Arial" charset="0"/>
              </a:rPr>
              <a:t>Thomas </a:t>
            </a:r>
            <a:r>
              <a:rPr lang="en-GB">
                <a:solidFill>
                  <a:srgbClr val="000000"/>
                </a:solidFill>
                <a:cs typeface="Arial" charset="0"/>
              </a:rPr>
              <a:t>Deacon Academy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r>
              <a:rPr lang="en-GB" dirty="0">
                <a:solidFill>
                  <a:srgbClr val="000000"/>
                </a:solidFill>
                <a:cs typeface="Arial" charset="0"/>
              </a:rPr>
              <a:t>Geography Department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323850" y="1074353"/>
            <a:ext cx="8424863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>
                <a:solidFill>
                  <a:srgbClr val="000000"/>
                </a:solidFill>
                <a:cs typeface="Arial" charset="0"/>
              </a:rPr>
              <a:t>The Big Picture:</a:t>
            </a:r>
          </a:p>
          <a:p>
            <a:pPr algn="ctr" eaLnBrk="1" hangingPunct="1"/>
            <a:endParaRPr lang="en-GB" sz="800" dirty="0">
              <a:cs typeface="Arial" charset="0"/>
            </a:endParaRPr>
          </a:p>
          <a:p>
            <a:pPr algn="ctr" eaLnBrk="1" hangingPunct="1"/>
            <a:r>
              <a:rPr lang="en-GB" dirty="0">
                <a:cs typeface="Arial" charset="0"/>
              </a:rPr>
              <a:t>How are rocks created? How important are they and landforms they produce?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179388" y="2011685"/>
            <a:ext cx="2952750" cy="2958292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3144838" y="2011684"/>
            <a:ext cx="2952750" cy="2959679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6165850" y="2011684"/>
            <a:ext cx="2951163" cy="2959679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186248" y="2035726"/>
            <a:ext cx="187166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Prior Learning: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200" dirty="0"/>
              <a:t>What are the three types of rock?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200" dirty="0"/>
              <a:t>How does weathering happen?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200" dirty="0"/>
              <a:t>Where did Britain's rocks come from?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200" dirty="0"/>
              <a:t>Why is Limestone scenery so distinctive?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200" dirty="0"/>
              <a:t>Should we be quarrying?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200" dirty="0"/>
              <a:t>How dangerous are rock falls?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200" dirty="0"/>
          </a:p>
          <a:p>
            <a:pPr eaLnBrk="1" hangingPunct="1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146476" y="2027244"/>
            <a:ext cx="193121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Current Learning: </a:t>
            </a:r>
          </a:p>
          <a:p>
            <a:pPr eaLnBrk="1" hangingPunct="1"/>
            <a:endParaRPr lang="en-GB" b="1" dirty="0">
              <a:solidFill>
                <a:srgbClr val="000000"/>
              </a:solidFill>
            </a:endParaRPr>
          </a:p>
          <a:p>
            <a:pPr eaLnBrk="1" hangingPunct="1"/>
            <a:endParaRPr lang="en-GB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GB" sz="2000" b="1" dirty="0">
                <a:solidFill>
                  <a:srgbClr val="FF0000"/>
                </a:solidFill>
              </a:rPr>
              <a:t>How were the Dartmoor Tors formed?</a:t>
            </a:r>
          </a:p>
          <a:p>
            <a:pPr eaLnBrk="1" hangingPunct="1"/>
            <a:endParaRPr lang="en-GB" b="1" dirty="0">
              <a:solidFill>
                <a:srgbClr val="000000"/>
              </a:solidFill>
            </a:endParaRPr>
          </a:p>
          <a:p>
            <a:pPr eaLnBrk="1" hangingPunct="1"/>
            <a:endParaRPr lang="en-GB" sz="1600" b="1" dirty="0">
              <a:solidFill>
                <a:srgbClr val="FF0000"/>
              </a:solidFill>
            </a:endParaRPr>
          </a:p>
          <a:p>
            <a:pPr eaLnBrk="1" hangingPunct="1"/>
            <a:r>
              <a:rPr lang="en-GB" sz="1400" dirty="0"/>
              <a:t>Write this as your title</a:t>
            </a:r>
          </a:p>
        </p:txBody>
      </p:sp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6187161" y="2011684"/>
            <a:ext cx="198523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Future Learning: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What is the Giant’s causeway like?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Assessment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063" y="5103674"/>
            <a:ext cx="606009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u="sng" dirty="0">
                <a:solidFill>
                  <a:prstClr val="black"/>
                </a:solidFill>
              </a:rPr>
              <a:t>Learning Objectives</a:t>
            </a: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</a:rPr>
              <a:t>You will be able to: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Locate and describe the Dartmoor Tors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Explain how the Tors were formed, in writing and with a diagram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Suggest how the Tors are used by people</a:t>
            </a:r>
          </a:p>
        </p:txBody>
      </p:sp>
      <p:pic>
        <p:nvPicPr>
          <p:cNvPr id="3086" name="Picture 4" descr="MP000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252413"/>
            <a:ext cx="9493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5286" y="5092321"/>
            <a:ext cx="259228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Key terms:</a:t>
            </a:r>
          </a:p>
          <a:p>
            <a:r>
              <a:rPr lang="en-GB" sz="1600" dirty="0"/>
              <a:t>Write these in your margin</a:t>
            </a:r>
          </a:p>
          <a:p>
            <a:endParaRPr lang="en-GB" sz="800" dirty="0"/>
          </a:p>
          <a:p>
            <a:pPr>
              <a:defRPr/>
            </a:pPr>
            <a:r>
              <a:rPr lang="en-GB" sz="2000" dirty="0">
                <a:solidFill>
                  <a:srgbClr val="FF0000"/>
                </a:solidFill>
              </a:rPr>
              <a:t>Tor	    Weathering</a:t>
            </a:r>
          </a:p>
          <a:p>
            <a:pPr>
              <a:defRPr/>
            </a:pPr>
            <a:r>
              <a:rPr lang="en-GB" sz="2000" dirty="0">
                <a:solidFill>
                  <a:srgbClr val="FF0000"/>
                </a:solidFill>
              </a:rPr>
              <a:t>Erosion	    Dartmoor</a:t>
            </a:r>
          </a:p>
          <a:p>
            <a:pPr>
              <a:defRPr/>
            </a:pPr>
            <a:endParaRPr lang="en-GB" sz="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626" y="5163902"/>
            <a:ext cx="944962" cy="816935"/>
          </a:xfrm>
          <a:prstGeom prst="rect">
            <a:avLst/>
          </a:prstGeom>
        </p:spPr>
      </p:pic>
      <p:pic>
        <p:nvPicPr>
          <p:cNvPr id="14" name="Picture 13" descr="Image result for thoomas deacon acadmey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60350"/>
            <a:ext cx="124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85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307777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688259" y="3803025"/>
              <a:ext cx="1368425" cy="2777416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0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1" u="sng" dirty="0">
                  <a:solidFill>
                    <a:sysClr val="windowText" lastClr="000000"/>
                  </a:solidFill>
                  <a:latin typeface="Calibri"/>
                </a:rPr>
                <a:t>Learning Objectives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1" dirty="0">
                  <a:solidFill>
                    <a:sysClr val="windowText" lastClr="000000"/>
                  </a:solidFill>
                  <a:latin typeface="Calibri"/>
                </a:rPr>
                <a:t>You will be able to: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GB" sz="1000" b="1" dirty="0">
                <a:solidFill>
                  <a:sysClr val="windowText" lastClr="000000"/>
                </a:solidFill>
                <a:latin typeface="Calibri"/>
              </a:endParaRPr>
            </a:p>
            <a:p>
              <a:pPr>
                <a:defRPr/>
              </a:pPr>
              <a:r>
                <a:rPr lang="en-GB" sz="1100" dirty="0">
                  <a:solidFill>
                    <a:sysClr val="windowText" lastClr="000000"/>
                  </a:solidFill>
                </a:rPr>
                <a:t>Locate and describe the Dartmoor Tors</a:t>
              </a:r>
            </a:p>
            <a:p>
              <a:pPr>
                <a:defRPr/>
              </a:pPr>
              <a:endParaRPr lang="en-GB" sz="1100" dirty="0">
                <a:solidFill>
                  <a:sysClr val="windowText" lastClr="000000"/>
                </a:solidFill>
              </a:endParaRPr>
            </a:p>
            <a:p>
              <a:pPr>
                <a:defRPr/>
              </a:pPr>
              <a:r>
                <a:rPr lang="en-GB" sz="1100" dirty="0">
                  <a:solidFill>
                    <a:sysClr val="windowText" lastClr="000000"/>
                  </a:solidFill>
                </a:rPr>
                <a:t>Explain how the Tors were formed, in writing and with a diagram</a:t>
              </a:r>
            </a:p>
            <a:p>
              <a:pPr>
                <a:defRPr/>
              </a:pPr>
              <a:endParaRPr lang="en-GB" sz="1100" dirty="0">
                <a:solidFill>
                  <a:sysClr val="windowText" lastClr="000000"/>
                </a:solidFill>
              </a:endParaRPr>
            </a:p>
            <a:p>
              <a:pPr>
                <a:defRPr/>
              </a:pPr>
              <a:r>
                <a:rPr lang="en-GB" sz="1100" dirty="0">
                  <a:solidFill>
                    <a:sysClr val="windowText" lastClr="000000"/>
                  </a:solidFill>
                </a:rPr>
                <a:t>Suggest how the Tors are used by people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0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656654" y="2266318"/>
            <a:ext cx="1368425" cy="13889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How were the Dartmoor Tors formed?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7012168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Look at the photos and watch the video clip. Write a paragraph to explain where </a:t>
            </a:r>
            <a:r>
              <a:rPr lang="en-US" sz="3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Dartmoor</a:t>
            </a:r>
            <a:r>
              <a:rPr lang="en-US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National Park is, and describe what it is like. </a:t>
            </a:r>
            <a:endParaRPr lang="en-GB" sz="3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103265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-9125" y="1492493"/>
            <a:ext cx="7671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https://www.youtube.com/watch?v=adR8JJj2NMM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54" y="160389"/>
            <a:ext cx="1335226" cy="15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779056" y="1734866"/>
            <a:ext cx="1107822" cy="415498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1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ROCKS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8751"/>
            <a:ext cx="2566369" cy="261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024646"/>
            <a:ext cx="2566638" cy="1726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32678" t="50000" r="18505"/>
          <a:stretch/>
        </p:blipFill>
        <p:spPr>
          <a:xfrm>
            <a:off x="2772815" y="2258751"/>
            <a:ext cx="4683839" cy="45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3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307777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7012168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A Tor? Write a definition.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103265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54" y="160389"/>
            <a:ext cx="1335226" cy="15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779056" y="1734866"/>
            <a:ext cx="1107822" cy="415498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1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ROCKS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63" y="1682473"/>
            <a:ext cx="2939185" cy="2212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63" y="4149080"/>
            <a:ext cx="2939185" cy="2471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36" y="1688936"/>
            <a:ext cx="1819275" cy="28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1225"/>
          <a:stretch/>
        </p:blipFill>
        <p:spPr>
          <a:xfrm>
            <a:off x="5286982" y="1678128"/>
            <a:ext cx="2168450" cy="28223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84336" y="4653136"/>
            <a:ext cx="4071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high rock or pile of rocks at the top of a hill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high hill, especially a rocky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rocky pinnacle</a:t>
            </a:r>
          </a:p>
          <a:p>
            <a:endParaRPr lang="en-GB" dirty="0"/>
          </a:p>
          <a:p>
            <a:r>
              <a:rPr lang="en-GB" b="1" dirty="0">
                <a:solidFill>
                  <a:srgbClr val="FF66FF"/>
                </a:solidFill>
              </a:rPr>
              <a:t>Faster finishers</a:t>
            </a:r>
            <a:r>
              <a:rPr lang="en-GB" dirty="0"/>
              <a:t>: how do you think these tors were formed?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56654" y="2266318"/>
            <a:ext cx="1368425" cy="13889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How were the Dartmoor Tors formed?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5354" y="3788738"/>
            <a:ext cx="1368425" cy="277741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Locate and describe the Dartmoor Tors</a:t>
            </a:r>
          </a:p>
          <a:p>
            <a:pPr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Explain how the Tors were formed, in writing and with a diagram</a:t>
            </a:r>
          </a:p>
          <a:p>
            <a:pPr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Suggest how the Tors are used by people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03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307777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7012168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are Tors formed?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103265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54" y="160389"/>
            <a:ext cx="1335226" cy="15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779056" y="1734866"/>
            <a:ext cx="1107822" cy="415498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1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ROCKS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4406" y="1641600"/>
            <a:ext cx="3155375" cy="2308324"/>
          </a:xfrm>
          <a:prstGeom prst="rect">
            <a:avLst/>
          </a:prstGeom>
          <a:noFill/>
          <a:ln w="25400">
            <a:solidFill>
              <a:srgbClr val="FF66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66FF"/>
                </a:solidFill>
              </a:rPr>
              <a:t>Task: </a:t>
            </a:r>
            <a:r>
              <a:rPr lang="en-GB" dirty="0"/>
              <a:t>Draw a sequence of diagrams to show how Tors were formed. Then write a detailed explanation of the process. </a:t>
            </a:r>
          </a:p>
          <a:p>
            <a:r>
              <a:rPr lang="en-GB" dirty="0">
                <a:solidFill>
                  <a:srgbClr val="00B050"/>
                </a:solidFill>
              </a:rPr>
              <a:t>(You may need to research this as your teacher would have explained the diagrams to you!)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74" y="1533644"/>
            <a:ext cx="3810330" cy="4950381"/>
          </a:xfrm>
          <a:prstGeom prst="rect">
            <a:avLst/>
          </a:prstGeom>
        </p:spPr>
      </p:pic>
      <p:graphicFrame>
        <p:nvGraphicFramePr>
          <p:cNvPr id="1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007051"/>
              </p:ext>
            </p:extLst>
          </p:nvPr>
        </p:nvGraphicFramePr>
        <p:xfrm>
          <a:off x="4408668" y="4610607"/>
          <a:ext cx="3060700" cy="213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02">
                  <a:extLst>
                    <a:ext uri="{9D8B030D-6E8A-4147-A177-3AD203B41FA5}">
                      <a16:colId xmlns:a16="http://schemas.microsoft.com/office/drawing/2014/main" val="1854802808"/>
                    </a:ext>
                  </a:extLst>
                </a:gridCol>
                <a:gridCol w="2440398">
                  <a:extLst>
                    <a:ext uri="{9D8B030D-6E8A-4147-A177-3AD203B41FA5}">
                      <a16:colId xmlns:a16="http://schemas.microsoft.com/office/drawing/2014/main" val="3914601979"/>
                    </a:ext>
                  </a:extLst>
                </a:gridCol>
              </a:tblGrid>
              <a:tr h="53260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Step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I can draw diagrams to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show a sequence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04094"/>
                  </a:ext>
                </a:extLst>
              </a:tr>
              <a:tr h="53260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Step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 can use geographical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095390"/>
                  </a:ext>
                </a:extLst>
              </a:tr>
              <a:tr h="53260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Step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 can describe the causes of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an event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101272"/>
                  </a:ext>
                </a:extLst>
              </a:tr>
              <a:tr h="53260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Step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 can explain the causes of an 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599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58" y="274638"/>
            <a:ext cx="1476447" cy="1143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656654" y="2266318"/>
            <a:ext cx="1368425" cy="13889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How were the Dartmoor Tors formed?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65354" y="3788738"/>
            <a:ext cx="1368425" cy="277741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Locate and describe the Dartmoor Tors</a:t>
            </a:r>
          </a:p>
          <a:p>
            <a:pPr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Explain how the Tors were formed, in writing and with a diagram</a:t>
            </a:r>
          </a:p>
          <a:p>
            <a:pPr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Suggest how the Tors are used by people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01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307777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7012168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are Tors used?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54" y="160389"/>
            <a:ext cx="1335226" cy="15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779056" y="1734866"/>
            <a:ext cx="1107822" cy="415498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1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ROCKS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641" y="6065344"/>
            <a:ext cx="7079194" cy="646331"/>
          </a:xfrm>
          <a:prstGeom prst="rect">
            <a:avLst/>
          </a:prstGeom>
          <a:noFill/>
          <a:ln w="25400">
            <a:solidFill>
              <a:srgbClr val="FF66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66FF"/>
                </a:solidFill>
              </a:rPr>
              <a:t>Task: </a:t>
            </a:r>
            <a:r>
              <a:rPr lang="en-GB" dirty="0">
                <a:solidFill>
                  <a:srgbClr val="002060"/>
                </a:solidFill>
              </a:rPr>
              <a:t>Write a spider diagram showing how tors can be used.</a:t>
            </a:r>
          </a:p>
          <a:p>
            <a:r>
              <a:rPr lang="en-GB" dirty="0">
                <a:solidFill>
                  <a:srgbClr val="FF66FF"/>
                </a:solidFill>
              </a:rPr>
              <a:t>Faster finishers</a:t>
            </a:r>
            <a:r>
              <a:rPr lang="en-GB" dirty="0"/>
              <a:t>: explain whether you would like to visit a tor or not.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303" r="13107"/>
          <a:stretch/>
        </p:blipFill>
        <p:spPr>
          <a:xfrm>
            <a:off x="268282" y="1578510"/>
            <a:ext cx="2016224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658" y="1696393"/>
            <a:ext cx="2572546" cy="1951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4234"/>
          <a:stretch/>
        </p:blipFill>
        <p:spPr>
          <a:xfrm>
            <a:off x="133563" y="3485809"/>
            <a:ext cx="1497529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1548" r="9029"/>
          <a:stretch/>
        </p:blipFill>
        <p:spPr>
          <a:xfrm>
            <a:off x="1766540" y="3840395"/>
            <a:ext cx="1944216" cy="1866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671" y="3840395"/>
            <a:ext cx="1892210" cy="1866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5730" y="1578510"/>
            <a:ext cx="1923230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14766" t="-2751" r="8454" b="2751"/>
          <a:stretch/>
        </p:blipFill>
        <p:spPr>
          <a:xfrm>
            <a:off x="5822902" y="3330333"/>
            <a:ext cx="1502608" cy="19191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85423" y="16656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Tourism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5457" y="151172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9641" y="156381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 of 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70" y="3370201"/>
            <a:ext cx="152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Army Training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65324" y="3821197"/>
            <a:ext cx="11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Fieldwork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27944" y="3833477"/>
            <a:ext cx="169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Extreme sports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69401" y="336951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Farming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56654" y="2266318"/>
            <a:ext cx="1368425" cy="13889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How were the Dartmoor Tors formed?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5354" y="3788738"/>
            <a:ext cx="1368425" cy="277741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Locate and describe the Dartmoor Tors</a:t>
            </a:r>
          </a:p>
          <a:p>
            <a:pPr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Explain how the Tors were formed, in writing and with a diagram</a:t>
            </a:r>
          </a:p>
          <a:p>
            <a:pPr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Suggest how the Tors are used by people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16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307777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7012168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Closing Activity – a pile of old rocks?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54" y="160389"/>
            <a:ext cx="1335226" cy="15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779056" y="1734866"/>
            <a:ext cx="1107822" cy="415498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1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ROCKS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673" y="4345029"/>
            <a:ext cx="7079194" cy="923330"/>
          </a:xfrm>
          <a:prstGeom prst="rect">
            <a:avLst/>
          </a:prstGeom>
          <a:noFill/>
          <a:ln w="25400">
            <a:solidFill>
              <a:srgbClr val="FF66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GB" dirty="0"/>
              <a:t>rite a 50 word answer to the question above. </a:t>
            </a:r>
          </a:p>
          <a:p>
            <a:r>
              <a:rPr lang="en-GB" dirty="0"/>
              <a:t>You must use these words in your answer : </a:t>
            </a:r>
            <a:r>
              <a:rPr lang="en-GB" b="1" dirty="0"/>
              <a:t>tor, important, Dartmoor</a:t>
            </a:r>
          </a:p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696392"/>
            <a:ext cx="2947807" cy="245268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73207" y="1850282"/>
            <a:ext cx="3707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Are Tors an exciting part of the natural landscape, or just a pile of old rocks?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56654" y="2266318"/>
            <a:ext cx="1368425" cy="13889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How were the Dartmoor Tors formed?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65354" y="3788738"/>
            <a:ext cx="1368425" cy="277741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Locate and describe the Dartmoor Tors</a:t>
            </a:r>
          </a:p>
          <a:p>
            <a:pPr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Explain how the Tors were formed, in writing and with a diagram</a:t>
            </a:r>
          </a:p>
          <a:p>
            <a:pPr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Suggest how the Tors are used by people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99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614</Words>
  <Application>Microsoft Office PowerPoint</Application>
  <PresentationFormat>On-screen Show (4:3)</PresentationFormat>
  <Paragraphs>143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 Stimpson Community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Stimpson Community School</dc:creator>
  <cp:lastModifiedBy>Karen Leeman</cp:lastModifiedBy>
  <cp:revision>25</cp:revision>
  <dcterms:created xsi:type="dcterms:W3CDTF">2014-11-19T08:12:15Z</dcterms:created>
  <dcterms:modified xsi:type="dcterms:W3CDTF">2020-03-18T14:18:19Z</dcterms:modified>
</cp:coreProperties>
</file>