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71" r:id="rId3"/>
    <p:sldId id="272" r:id="rId4"/>
    <p:sldId id="273" r:id="rId5"/>
    <p:sldId id="276" r:id="rId6"/>
    <p:sldId id="281" r:id="rId7"/>
    <p:sldId id="28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A49B74"/>
    <a:srgbClr val="FFCC66"/>
    <a:srgbClr val="CC99FF"/>
    <a:srgbClr val="CC00FF"/>
    <a:srgbClr val="CC66FF"/>
    <a:srgbClr val="CCFFFF"/>
    <a:srgbClr val="CC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4660"/>
  </p:normalViewPr>
  <p:slideViewPr>
    <p:cSldViewPr>
      <p:cViewPr varScale="1">
        <p:scale>
          <a:sx n="68" d="100"/>
          <a:sy n="68" d="100"/>
        </p:scale>
        <p:origin x="16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2E368-28F1-4A76-A482-C6A63120589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6FF0-571D-4A4C-9C00-31635AF1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20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6FF0-571D-4A4C-9C00-31635AF1DE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8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6FF0-571D-4A4C-9C00-31635AF1DE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8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EA27-9BBD-476A-8098-4760E190E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1768-7485-4A62-B3D6-87839EE9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81BD-3B83-4E73-8278-9C386E1DA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997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0070C0"/>
          </a:solidFill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31546" y="1791134"/>
              <a:ext cx="1477096" cy="70788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Weather &amp; climate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2863" y="98883"/>
            <a:ext cx="1382032" cy="1677964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7641877" y="2484733"/>
            <a:ext cx="1395412" cy="116029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</a:t>
            </a:r>
            <a:r>
              <a:rPr lang="en-GB" sz="1600" baseline="0" dirty="0">
                <a:solidFill>
                  <a:schemeClr val="tx1"/>
                </a:solidFill>
              </a:rPr>
              <a:t> is Britain’s weather like?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649483" y="3933056"/>
            <a:ext cx="1395412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000" dirty="0">
                <a:solidFill>
                  <a:sysClr val="windowText" lastClr="000000"/>
                </a:solidFill>
                <a:latin typeface="Calibri"/>
              </a:rPr>
              <a:t>Lesson</a:t>
            </a:r>
            <a:r>
              <a:rPr lang="en-GB" sz="1000" baseline="0" dirty="0">
                <a:solidFill>
                  <a:sysClr val="windowText" lastClr="000000"/>
                </a:solidFill>
                <a:latin typeface="Calibri"/>
              </a:rPr>
              <a:t> objectives</a:t>
            </a:r>
          </a:p>
          <a:p>
            <a:pPr algn="ctr"/>
            <a:endParaRPr lang="en-GB" sz="800" baseline="0" dirty="0">
              <a:solidFill>
                <a:sysClr val="windowText" lastClr="000000"/>
              </a:solidFill>
              <a:latin typeface="Calibri"/>
            </a:endParaRPr>
          </a:p>
          <a:p>
            <a:pPr algn="ctr"/>
            <a:r>
              <a:rPr lang="en-GB" sz="1000" b="1" baseline="0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algn="ctr"/>
            <a:endParaRPr lang="en-GB" sz="110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Calibri"/>
              </a:rPr>
              <a:t>Identify the trends in Britain's weather and explain why these happen</a:t>
            </a:r>
          </a:p>
          <a:p>
            <a:pPr>
              <a:defRPr/>
            </a:pPr>
            <a:endParaRPr lang="en-GB" sz="120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Calibri"/>
              </a:rPr>
              <a:t>Understand</a:t>
            </a:r>
            <a:r>
              <a:rPr lang="en-GB" sz="1200" baseline="0" dirty="0">
                <a:solidFill>
                  <a:sysClr val="windowText" lastClr="000000"/>
                </a:solidFill>
                <a:latin typeface="Calibri"/>
              </a:rPr>
              <a:t> the causes and effects of a storm event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C67A2-CA61-481F-94B6-E1062627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8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FFA-2447-4EE4-8DEA-F5335AFA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6BEA-3430-426A-98C5-95CE6E302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2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6C1F-0F37-426C-9F9B-81826C19D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A52C-9FEE-4AF2-AC2F-5129F988A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5208-3A71-4F2B-9B62-4E99C0728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48B6-4FF3-4C27-8FBF-530D0A792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AB694B-D007-4CB5-8CB8-6157E4BCE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Junm/4Dd&amp;id=4D374F68536D9FA2AE1D9405E1E6C8B8E4B4776A&amp;thid=OIP.Junm_4Dd3iTCJqOG9PE_uQHaF7&amp;mediaurl=http://www.schooljobsearch.co.uk/upload_files/images/731_thomasdeacon_logo1360232511.jpg&amp;exph=160&amp;expw=200&amp;q=thoomas+deacon+acadmey+logo&amp;simid=608008853034828765&amp;selectedIndex=0&amp;adlt=strict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27499" y="260993"/>
            <a:ext cx="84248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>
                <a:cs typeface="Arial" charset="0"/>
              </a:rPr>
              <a:t>Thomas Deacon Academy</a:t>
            </a:r>
          </a:p>
          <a:p>
            <a:pPr algn="ctr" eaLnBrk="1" hangingPunct="1"/>
            <a:r>
              <a:rPr lang="en-GB" dirty="0">
                <a:cs typeface="Arial" charset="0"/>
              </a:rPr>
              <a:t>Geography Department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331148" y="1031928"/>
            <a:ext cx="842121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cs typeface="Arial" charset="0"/>
              </a:rPr>
              <a:t>The Big Picture:</a:t>
            </a:r>
          </a:p>
          <a:p>
            <a:pPr algn="ctr" eaLnBrk="1" hangingPunct="1"/>
            <a:r>
              <a:rPr lang="en-GB" b="1" dirty="0">
                <a:cs typeface="Arial" charset="0"/>
              </a:rPr>
              <a:t>What happens in our atmosphere?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107589" y="1870346"/>
            <a:ext cx="2952750" cy="3165203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088322" y="1841427"/>
            <a:ext cx="3048200" cy="3232469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ight Arrow Callout 14"/>
          <p:cNvSpPr/>
          <p:nvPr/>
        </p:nvSpPr>
        <p:spPr>
          <a:xfrm>
            <a:off x="6136521" y="1825739"/>
            <a:ext cx="3007479" cy="3265939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113033" y="1878828"/>
            <a:ext cx="187166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/>
              <a:t>Prior Learning:</a:t>
            </a:r>
          </a:p>
          <a:p>
            <a:pPr eaLnBrk="1" hangingPunct="1"/>
            <a:endParaRPr lang="en-GB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What is the difference between weather and climate</a:t>
            </a:r>
            <a:r>
              <a:rPr lang="en-GB" sz="1100" dirty="0"/>
              <a:t>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Which factors affect weather and climate?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Why does it rain?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What causes microclimates?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Assessment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54055" y="1841438"/>
            <a:ext cx="211861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/>
              <a:t>Current Learning:</a:t>
            </a:r>
          </a:p>
          <a:p>
            <a:pPr eaLnBrk="1" hangingPunct="1"/>
            <a:endParaRPr lang="en-GB" sz="900" b="1" dirty="0"/>
          </a:p>
          <a:p>
            <a:pPr eaLnBrk="1" hangingPunct="1"/>
            <a:endParaRPr lang="en-GB" sz="900" b="1" dirty="0"/>
          </a:p>
          <a:p>
            <a:pPr eaLnBrk="1" hangingPunct="1"/>
            <a:endParaRPr lang="en-GB" sz="900" b="1" dirty="0"/>
          </a:p>
          <a:p>
            <a:pPr algn="ctr" eaLnBrk="1" hangingPunct="1"/>
            <a:r>
              <a:rPr lang="en-GB" sz="2800" b="1" dirty="0">
                <a:solidFill>
                  <a:srgbClr val="FF0000"/>
                </a:solidFill>
              </a:rPr>
              <a:t>What is Britain’s weather like?</a:t>
            </a:r>
          </a:p>
          <a:p>
            <a:pPr algn="ctr" eaLnBrk="1" hangingPunct="1"/>
            <a:endParaRPr lang="en-GB" b="1" dirty="0"/>
          </a:p>
          <a:p>
            <a:pPr algn="ctr" eaLnBrk="1" hangingPunct="1"/>
            <a:endParaRPr lang="en-GB" b="1" dirty="0"/>
          </a:p>
          <a:p>
            <a:pPr eaLnBrk="1" hangingPunct="1"/>
            <a:r>
              <a:rPr lang="en-GB" sz="1400" dirty="0"/>
              <a:t>Write this as your title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6136520" y="1841427"/>
            <a:ext cx="213023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/>
              <a:t>Future Learning: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Why do we have extreme weather?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200" dirty="0"/>
              <a:t>How bad is climate change?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7589" y="5283765"/>
            <a:ext cx="58992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sysClr val="windowText" lastClr="000000"/>
                </a:solidFill>
                <a:latin typeface="Calibri"/>
              </a:rPr>
              <a:t>Learning Objectives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ysClr val="windowText" lastClr="000000"/>
                </a:solidFill>
                <a:latin typeface="Calibri"/>
              </a:rPr>
              <a:t>I</a:t>
            </a:r>
            <a:r>
              <a:rPr lang="en-GB" dirty="0">
                <a:solidFill>
                  <a:sysClr val="windowText" lastClr="000000"/>
                </a:solidFill>
                <a:latin typeface="Calibri"/>
              </a:rPr>
              <a:t>dentify the trends in Britain's weather and explain why they happen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  <a:latin typeface="Calibri"/>
              </a:rPr>
              <a:t>Understand the causes and effects of a storm event</a:t>
            </a:r>
          </a:p>
        </p:txBody>
      </p:sp>
      <p:pic>
        <p:nvPicPr>
          <p:cNvPr id="3086" name="Picture 4" descr="MP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2413"/>
            <a:ext cx="118209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36522" y="5229225"/>
            <a:ext cx="2899974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Key terms:</a:t>
            </a:r>
          </a:p>
          <a:p>
            <a:r>
              <a:rPr lang="en-GB" sz="1600" dirty="0"/>
              <a:t>Write these in your margin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Seasons		Equator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Storm		Impacts</a:t>
            </a:r>
          </a:p>
          <a:p>
            <a:r>
              <a:rPr lang="en-GB" sz="1700" b="1" dirty="0">
                <a:solidFill>
                  <a:srgbClr val="FF0000"/>
                </a:solidFill>
              </a:rPr>
              <a:t>North Atlantic Drift</a:t>
            </a:r>
          </a:p>
        </p:txBody>
      </p:sp>
      <p:pic>
        <p:nvPicPr>
          <p:cNvPr id="16" name="Picture 13" descr="Image result for thoomas deacon acadmey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9" y="260350"/>
            <a:ext cx="124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10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143000"/>
          </a:xfrm>
          <a:solidFill>
            <a:srgbClr val="0070C0"/>
          </a:solidFill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chemeClr val="bg1"/>
                </a:solidFill>
              </a:rPr>
              <a:t>Opening Activity – weather forecasts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45661"/>
            <a:ext cx="6851650" cy="336751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98883"/>
            <a:ext cx="1382032" cy="1677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7" y="1988840"/>
            <a:ext cx="3672407" cy="4075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768" y="1988840"/>
            <a:ext cx="3514336" cy="4075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55" y="6105295"/>
            <a:ext cx="779379" cy="7226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7250" y="6118548"/>
            <a:ext cx="706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Stretch yourself:</a:t>
            </a:r>
          </a:p>
          <a:p>
            <a:r>
              <a:rPr lang="en-GB" dirty="0"/>
              <a:t>What is the weather in Peterborough like according to these maps?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024" y="1506561"/>
            <a:ext cx="683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the weather the same for the whole of Britain?</a:t>
            </a:r>
          </a:p>
        </p:txBody>
      </p:sp>
    </p:spTree>
    <p:extLst>
      <p:ext uri="{BB962C8B-B14F-4D97-AF65-F5344CB8AC3E}">
        <p14:creationId xmlns:p14="http://schemas.microsoft.com/office/powerpoint/2010/main" val="363553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5" y="6105295"/>
            <a:ext cx="779379" cy="72267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143000"/>
          </a:xfrm>
          <a:solidFill>
            <a:srgbClr val="0070C0"/>
          </a:solidFill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chemeClr val="bg1"/>
                </a:solidFill>
              </a:rPr>
              <a:t>Your Task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763" y="1504804"/>
            <a:ext cx="6851650" cy="336751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63" y="98883"/>
            <a:ext cx="1382032" cy="1677964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7513" y="4813716"/>
            <a:ext cx="7173554" cy="11521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 Box: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Summer		Sun	</a:t>
            </a:r>
            <a:r>
              <a:rPr kumimoji="0" lang="en-GB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Atlantic Ocean		Winter		Atlantic		East</a:t>
            </a:r>
            <a:r>
              <a:rPr kumimoji="0" lang="en-GB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Cold	</a:t>
            </a:r>
            <a:r>
              <a:rPr lang="en-GB" altLang="en-US" sz="1600" dirty="0">
                <a:latin typeface="Arial" panose="020B0604020202020204" pitchFamily="34" charset="0"/>
              </a:rPr>
              <a:t>            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Equator</a:t>
            </a:r>
            <a:r>
              <a:rPr lang="en-GB" altLang="en-US" sz="1600" dirty="0">
                <a:latin typeface="Arial" panose="020B0604020202020204" pitchFamily="34" charset="0"/>
              </a:rPr>
              <a:t>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West		North	</a:t>
            </a:r>
            <a:r>
              <a:rPr lang="en-GB" altLang="en-US" sz="1600" dirty="0">
                <a:latin typeface="Arial" panose="020B0604020202020204" pitchFamily="34" charset="0"/>
              </a:rPr>
              <a:t>	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		South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5689" t="24871" r="25700" b="13370"/>
          <a:stretch/>
        </p:blipFill>
        <p:spPr>
          <a:xfrm>
            <a:off x="496762" y="1568381"/>
            <a:ext cx="4558647" cy="31680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6034" y="6131202"/>
            <a:ext cx="6899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Stretch yourself:</a:t>
            </a:r>
            <a:r>
              <a:rPr lang="en-GB" dirty="0"/>
              <a:t>    Which factors that influence climate are most significant in Britain's climate?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8064" y="1628800"/>
            <a:ext cx="2200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Colour 2 maps to show the temperature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Fill in the gaps with the words from the word box below</a:t>
            </a:r>
          </a:p>
        </p:txBody>
      </p:sp>
    </p:spTree>
    <p:extLst>
      <p:ext uri="{BB962C8B-B14F-4D97-AF65-F5344CB8AC3E}">
        <p14:creationId xmlns:p14="http://schemas.microsoft.com/office/powerpoint/2010/main" val="215183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143000"/>
          </a:xfrm>
          <a:solidFill>
            <a:srgbClr val="0070C0"/>
          </a:solidFill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chemeClr val="bg1"/>
                </a:solidFill>
              </a:rPr>
              <a:t>Your Task - answers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45661"/>
            <a:ext cx="6851650" cy="336751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98883"/>
            <a:ext cx="1382032" cy="1677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607" t="31734" r="54114" b="31376"/>
          <a:stretch/>
        </p:blipFill>
        <p:spPr>
          <a:xfrm>
            <a:off x="352270" y="1417638"/>
            <a:ext cx="3096344" cy="3019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6607" t="68298" r="54113" b="17524"/>
          <a:stretch/>
        </p:blipFill>
        <p:spPr>
          <a:xfrm>
            <a:off x="107504" y="4437111"/>
            <a:ext cx="3528392" cy="2406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17638"/>
            <a:ext cx="3899287" cy="3091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0936" t="69790" r="29784" b="14539"/>
          <a:stretch/>
        </p:blipFill>
        <p:spPr>
          <a:xfrm>
            <a:off x="3740827" y="4509120"/>
            <a:ext cx="3794356" cy="2232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54047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Summer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828" y="495413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954" y="53265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8371" y="56926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equator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5748" y="60619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sun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97419" y="64257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year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8307" y="45091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Winter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7417" y="482851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341" y="51388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9461" y="5440578"/>
            <a:ext cx="18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Atlantic Ocean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9916" y="60563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Atlantic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88076" y="63666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200994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143000"/>
          </a:xfrm>
          <a:solidFill>
            <a:srgbClr val="0070C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But is Britain’s weather always the same?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45661"/>
            <a:ext cx="7330951" cy="3367516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In Britain we are used to cold and wet weather in winter, but the winter of 2013/14 was worse than usual</a:t>
            </a:r>
          </a:p>
          <a:p>
            <a:pPr eaLnBrk="1" hangingPunct="1">
              <a:defRPr/>
            </a:pPr>
            <a:r>
              <a:rPr lang="en-US" sz="2000" dirty="0"/>
              <a:t>It bought:</a:t>
            </a:r>
          </a:p>
          <a:p>
            <a:pPr marL="0" indent="0" eaLnBrk="1" hangingPunct="1">
              <a:buNone/>
              <a:defRPr/>
            </a:pPr>
            <a:r>
              <a:rPr lang="en-US" sz="2000" dirty="0"/>
              <a:t>	</a:t>
            </a:r>
            <a:r>
              <a:rPr lang="en-US" sz="1800" dirty="0"/>
              <a:t>- the worst storms for 20 years</a:t>
            </a:r>
          </a:p>
          <a:p>
            <a:pPr marL="0" indent="0" eaLnBrk="1" hangingPunct="1">
              <a:buNone/>
              <a:defRPr/>
            </a:pPr>
            <a:r>
              <a:rPr lang="en-US" sz="1800" dirty="0"/>
              <a:t>	- more days with severe gales than the previous 140 winters</a:t>
            </a:r>
          </a:p>
          <a:p>
            <a:pPr marL="0" indent="0" eaLnBrk="1" hangingPunct="1">
              <a:buNone/>
              <a:defRPr/>
            </a:pPr>
            <a:r>
              <a:rPr lang="en-US" sz="1800" dirty="0"/>
              <a:t>	-more rain than the previous 250 winters</a:t>
            </a:r>
          </a:p>
          <a:p>
            <a:pPr marL="0" indent="0" eaLnBrk="1" hangingPunct="1">
              <a:buNone/>
              <a:defRPr/>
            </a:pPr>
            <a:r>
              <a:rPr lang="en-US" sz="1800" dirty="0"/>
              <a:t>	- over £1 billion damage from rain &amp; wind</a:t>
            </a:r>
          </a:p>
          <a:p>
            <a:pPr eaLnBrk="1" hangingPunct="1">
              <a:defRPr/>
            </a:pPr>
            <a:r>
              <a:rPr lang="en-US" sz="2000" dirty="0"/>
              <a:t>Read through the news article about Storm Desmond (2015) and answer the 4 questions on your sheet; try to give as many specific details as possible 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63" y="98883"/>
            <a:ext cx="1382032" cy="1677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57" y="5045834"/>
            <a:ext cx="2367011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785" y="5045834"/>
            <a:ext cx="2367011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481" y="5045834"/>
            <a:ext cx="236701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9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143000"/>
          </a:xfrm>
          <a:solidFill>
            <a:srgbClr val="0070C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Research Task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42609"/>
            <a:ext cx="7272808" cy="493770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Choose one of the weather events to research - investigate the </a:t>
            </a:r>
            <a:r>
              <a:rPr lang="en-US" sz="2400" dirty="0">
                <a:solidFill>
                  <a:srgbClr val="FF0000"/>
                </a:solidFill>
              </a:rPr>
              <a:t>causes, effects and responses </a:t>
            </a:r>
            <a:r>
              <a:rPr lang="en-US" sz="2400" dirty="0"/>
              <a:t>to the weather event. </a:t>
            </a:r>
          </a:p>
          <a:p>
            <a:pPr eaLnBrk="1" hangingPunct="1">
              <a:defRPr/>
            </a:pPr>
            <a:r>
              <a:rPr lang="en-US" sz="2400" dirty="0"/>
              <a:t>Make sure you have </a:t>
            </a:r>
            <a:r>
              <a:rPr lang="en-US" sz="2400" dirty="0">
                <a:solidFill>
                  <a:srgbClr val="FF0000"/>
                </a:solidFill>
              </a:rPr>
              <a:t>specific facts </a:t>
            </a:r>
            <a:r>
              <a:rPr lang="en-US" sz="2400" dirty="0"/>
              <a:t>and include numbers where you can e.g. 10 people were killed, the repairs cost £17 million etc.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Create your own newspaper article </a:t>
            </a:r>
            <a:r>
              <a:rPr lang="en-US" sz="2400" dirty="0"/>
              <a:t>about the event; you can add maps, pictures, interviews with people etc. You can choose from: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	- Heatwave July 2019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	- ‘Beast from the East’ (snow) 2018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	- ‘The Great Storm’ (hurricane winds) 1987</a:t>
            </a:r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marL="0" indent="0" eaLnBrk="1" hangingPunct="1">
              <a:buNone/>
              <a:defRPr/>
            </a:pPr>
            <a:r>
              <a:rPr lang="en-US" sz="1800" dirty="0"/>
              <a:t> </a:t>
            </a: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63" y="98883"/>
            <a:ext cx="1382032" cy="16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5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143000"/>
          </a:xfrm>
          <a:solidFill>
            <a:srgbClr val="0070C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Closing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98883"/>
            <a:ext cx="1382032" cy="1677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79260"/>
            <a:ext cx="2511770" cy="324945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463114" y="1615626"/>
            <a:ext cx="4752528" cy="2520950"/>
          </a:xfrm>
          <a:prstGeom prst="wedgeRoundRectCallout">
            <a:avLst>
              <a:gd name="adj1" fmla="val -57478"/>
              <a:gd name="adj2" fmla="val 72691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chemeClr val="bg1"/>
                </a:solidFill>
              </a:rPr>
              <a:t>What is Britain’s weather like?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123820" y="4607837"/>
            <a:ext cx="4278050" cy="187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 dirty="0">
                <a:solidFill>
                  <a:srgbClr val="FF0000"/>
                </a:solidFill>
              </a:rPr>
              <a:t>Answer the title question. Give as much detail as you can, and remember to use today’s key terms!</a:t>
            </a:r>
          </a:p>
          <a:p>
            <a:endParaRPr lang="en-GB" altLang="en-US" sz="2000" b="1" dirty="0"/>
          </a:p>
          <a:p>
            <a:r>
              <a:rPr lang="en-GB" sz="2000" b="1" dirty="0"/>
              <a:t>Seasons		Equator</a:t>
            </a:r>
          </a:p>
          <a:p>
            <a:r>
              <a:rPr lang="en-GB" sz="2000" b="1" dirty="0"/>
              <a:t>Storm			Impacts</a:t>
            </a:r>
          </a:p>
          <a:p>
            <a:r>
              <a:rPr lang="en-GB" sz="2000" b="1" dirty="0"/>
              <a:t>North Atlantic Drift</a:t>
            </a:r>
            <a:endParaRPr lang="en-GB" altLang="en-US" sz="2000" b="1" dirty="0"/>
          </a:p>
          <a:p>
            <a:endParaRPr lang="en-GB" alt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875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494</Words>
  <Application>Microsoft Office PowerPoint</Application>
  <PresentationFormat>On-screen Show (4:3)</PresentationFormat>
  <Paragraphs>91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PowerPoint Presentation</vt:lpstr>
      <vt:lpstr>Opening Activity – weather forecasts</vt:lpstr>
      <vt:lpstr>Your Task</vt:lpstr>
      <vt:lpstr>Your Task - answers</vt:lpstr>
      <vt:lpstr>But is Britain’s weather always the same?</vt:lpstr>
      <vt:lpstr>Research Task</vt:lpstr>
      <vt:lpstr>Closing activity</vt:lpstr>
    </vt:vector>
  </TitlesOfParts>
  <Company>Jack Hunt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kleeman</dc:creator>
  <cp:lastModifiedBy>Karen Leeman</cp:lastModifiedBy>
  <cp:revision>122</cp:revision>
  <dcterms:created xsi:type="dcterms:W3CDTF">2011-03-03T08:15:43Z</dcterms:created>
  <dcterms:modified xsi:type="dcterms:W3CDTF">2020-03-18T11:27:57Z</dcterms:modified>
</cp:coreProperties>
</file>