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5" r:id="rId3"/>
    <p:sldId id="266" r:id="rId4"/>
    <p:sldId id="267" r:id="rId5"/>
    <p:sldId id="269" r:id="rId6"/>
    <p:sldId id="270" r:id="rId7"/>
    <p:sldId id="27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FF9966"/>
    <a:srgbClr val="CCFF66"/>
    <a:srgbClr val="99FF66"/>
    <a:srgbClr val="FFCC66"/>
    <a:srgbClr val="CC99FF"/>
    <a:srgbClr val="FF33CC"/>
    <a:srgbClr val="CCFFFF"/>
    <a:srgbClr val="A49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5179" autoAdjust="0"/>
  </p:normalViewPr>
  <p:slideViewPr>
    <p:cSldViewPr>
      <p:cViewPr varScale="1">
        <p:scale>
          <a:sx n="70" d="100"/>
          <a:sy n="70" d="100"/>
        </p:scale>
        <p:origin x="19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2E368-28F1-4A76-A482-C6A63120589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6FF0-571D-4A4C-9C00-31635AF1D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0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EA27-9BBD-476A-8098-4760E190E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1768-7485-4A62-B3D6-87839EE95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81BD-3B83-4E73-8278-9C386E1DA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506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00"/>
          </a:solidFill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31546" y="1791134"/>
              <a:ext cx="1477096" cy="707886"/>
            </a:xfrm>
            <a:prstGeom prst="rect">
              <a:avLst/>
            </a:prstGeom>
            <a:grp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Middle East</a:t>
              </a:r>
            </a:p>
          </p:txBody>
        </p:sp>
      </p:grpSp>
      <p:sp>
        <p:nvSpPr>
          <p:cNvPr id="10" name="Rounded Rectangle 9"/>
          <p:cNvSpPr/>
          <p:nvPr userDrawn="1"/>
        </p:nvSpPr>
        <p:spPr>
          <a:xfrm>
            <a:off x="7643121" y="2494115"/>
            <a:ext cx="1395412" cy="1142915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Should</a:t>
            </a:r>
            <a:r>
              <a:rPr lang="en-GB" sz="1600" baseline="0" dirty="0">
                <a:solidFill>
                  <a:schemeClr val="tx1"/>
                </a:solidFill>
              </a:rPr>
              <a:t> Qatar host the 2022 World Cup?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2863" y="121046"/>
            <a:ext cx="1382032" cy="1655801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7656173" y="3717032"/>
            <a:ext cx="1395412" cy="295232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u="sng" dirty="0">
                <a:solidFill>
                  <a:sysClr val="windowText" lastClr="000000"/>
                </a:solidFill>
                <a:latin typeface="Calibri"/>
              </a:rPr>
              <a:t>Learning Objectives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Calibri"/>
              </a:rPr>
              <a:t>Improve your group work and time management skills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Calibri"/>
              </a:rPr>
              <a:t>Explain reasons for and against Qatar hosting the World Cup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8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100" dirty="0">
                <a:solidFill>
                  <a:sysClr val="windowText" lastClr="000000"/>
                </a:solidFill>
                <a:latin typeface="Calibri"/>
              </a:rPr>
              <a:t>Assess how sustainable the Qatar World Cup will be</a:t>
            </a:r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67A2-CA61-481F-94B6-E1062627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9FFA-2447-4EE4-8DEA-F5335AFA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6BEA-3430-426A-98C5-95CE6E302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2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6C1F-0F37-426C-9F9B-81826C19D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3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A52C-9FEE-4AF2-AC2F-5129F988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E5208-3A71-4F2B-9B62-4E99C0728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48B6-4FF3-4C27-8FBF-530D0A792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AB694B-D007-4CB5-8CB8-6157E4BCE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I2v9AKV08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M0Je0MLVI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27499" y="260993"/>
            <a:ext cx="84248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>
                <a:cs typeface="Arial" charset="0"/>
              </a:rPr>
              <a:t>Thomas Deacon Academy</a:t>
            </a:r>
          </a:p>
          <a:p>
            <a:pPr algn="ctr" eaLnBrk="1" hangingPunct="1"/>
            <a:r>
              <a:rPr lang="en-GB" dirty="0">
                <a:cs typeface="Arial" charset="0"/>
              </a:rPr>
              <a:t>Geography Department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331148" y="1031928"/>
            <a:ext cx="842121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cs typeface="Arial" charset="0"/>
              </a:rPr>
              <a:t>The Big Picture:</a:t>
            </a:r>
          </a:p>
          <a:p>
            <a:pPr algn="ctr" eaLnBrk="1" hangingPunct="1"/>
            <a:r>
              <a:rPr lang="en-GB" b="1" dirty="0">
                <a:cs typeface="Arial" charset="0"/>
              </a:rPr>
              <a:t>What is the future for the Middle East?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107589" y="1870346"/>
            <a:ext cx="2952750" cy="3165203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088322" y="1841427"/>
            <a:ext cx="2918483" cy="3232469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6006805" y="1825739"/>
            <a:ext cx="3137196" cy="3265939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13033" y="1878828"/>
            <a:ext cx="1871662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Prior Learning: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000" dirty="0"/>
              <a:t>What are the human and physical features of the Middle East?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000" dirty="0"/>
              <a:t>What is the climate of the Middle East?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000" dirty="0"/>
              <a:t>How do plants and animals live in the desert?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000" dirty="0"/>
              <a:t>How is the population distributed across the Middle East?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000" dirty="0"/>
              <a:t>How important are the Middle Eastern oil reserves?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What has caused the Syrian conflict?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sz="1100" dirty="0"/>
          </a:p>
          <a:p>
            <a:pPr eaLnBrk="1" hangingPunct="1"/>
            <a:endParaRPr lang="en-GB" b="1" dirty="0"/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054055" y="1841438"/>
            <a:ext cx="20220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Current Learning:</a:t>
            </a:r>
          </a:p>
          <a:p>
            <a:pPr eaLnBrk="1" hangingPunct="1"/>
            <a:endParaRPr lang="en-GB" sz="900" b="1" dirty="0"/>
          </a:p>
          <a:p>
            <a:pPr eaLnBrk="1" hangingPunct="1"/>
            <a:endParaRPr lang="en-GB" sz="900" b="1" dirty="0"/>
          </a:p>
          <a:p>
            <a:pPr eaLnBrk="1" hangingPunct="1"/>
            <a:endParaRPr lang="en-GB" sz="900" b="1" dirty="0"/>
          </a:p>
          <a:p>
            <a:pPr algn="ctr" eaLnBrk="1" hangingPunct="1"/>
            <a:r>
              <a:rPr lang="en-GB" sz="2400" b="1" u="sng" dirty="0">
                <a:solidFill>
                  <a:srgbClr val="FF0000"/>
                </a:solidFill>
              </a:rPr>
              <a:t>Should Qatar host the 2022 World Cup?</a:t>
            </a:r>
          </a:p>
          <a:p>
            <a:pPr eaLnBrk="1" hangingPunct="1"/>
            <a:endParaRPr lang="en-GB" b="1" dirty="0"/>
          </a:p>
          <a:p>
            <a:pPr eaLnBrk="1" hangingPunct="1"/>
            <a:endParaRPr lang="en-GB" b="1" dirty="0"/>
          </a:p>
          <a:p>
            <a:pPr eaLnBrk="1" hangingPunct="1"/>
            <a:r>
              <a:rPr lang="en-GB" sz="1300" b="1" dirty="0"/>
              <a:t>Write this as your title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5988893" y="1848069"/>
            <a:ext cx="21302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Future Learning: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000" dirty="0"/>
              <a:t>Will the Middle East have water wars?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000" dirty="0"/>
              <a:t>Assessment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3086" name="Picture 4" descr="MP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2413"/>
            <a:ext cx="118209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89" y="5102804"/>
            <a:ext cx="892890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Key terms:</a:t>
            </a:r>
          </a:p>
          <a:p>
            <a:r>
              <a:rPr lang="en-GB" sz="1600" dirty="0"/>
              <a:t>Write these in your margin</a:t>
            </a:r>
          </a:p>
          <a:p>
            <a:r>
              <a:rPr lang="en-GB" b="1" dirty="0">
                <a:solidFill>
                  <a:srgbClr val="FF0000"/>
                </a:solidFill>
              </a:rPr>
              <a:t>FIFA	   Host</a:t>
            </a:r>
          </a:p>
          <a:p>
            <a:r>
              <a:rPr lang="en-GB" b="1" dirty="0">
                <a:solidFill>
                  <a:srgbClr val="FF0000"/>
                </a:solidFill>
              </a:rPr>
              <a:t>Culture	   Human rights</a:t>
            </a:r>
          </a:p>
          <a:p>
            <a:r>
              <a:rPr lang="en-GB" b="1" dirty="0">
                <a:solidFill>
                  <a:srgbClr val="FF0000"/>
                </a:solidFill>
              </a:rPr>
              <a:t>Controversy</a:t>
            </a:r>
          </a:p>
        </p:txBody>
      </p:sp>
    </p:spTree>
    <p:extLst>
      <p:ext uri="{BB962C8B-B14F-4D97-AF65-F5344CB8AC3E}">
        <p14:creationId xmlns:p14="http://schemas.microsoft.com/office/powerpoint/2010/main" val="6751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23112" cy="1143000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Opening Activity – What do you know?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21046"/>
            <a:ext cx="1382032" cy="1655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616" t="15114" r="7857" b="14492"/>
          <a:stretch/>
        </p:blipFill>
        <p:spPr>
          <a:xfrm>
            <a:off x="456018" y="1556792"/>
            <a:ext cx="692429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1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23112" cy="1143000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Why does Qatar believe it would be a good host nation?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21046"/>
            <a:ext cx="1382032" cy="165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76145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https://www.youtube.com/watch?v=xI2v9AKV08Q</a:t>
            </a:r>
            <a:endParaRPr lang="en-GB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78369" y="5746030"/>
            <a:ext cx="7018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Extension</a:t>
            </a:r>
            <a:r>
              <a:rPr lang="en-GB" dirty="0"/>
              <a:t>: How reliable are these artists impressions?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https://www.youtube.com/watch?v=oM0Je0MLVI0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8369" y="2407789"/>
            <a:ext cx="68299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Easy international air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Modern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Good transport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Compact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Clean/attractive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Traditional aspects </a:t>
            </a:r>
          </a:p>
        </p:txBody>
      </p:sp>
    </p:spTree>
    <p:extLst>
      <p:ext uri="{BB962C8B-B14F-4D97-AF65-F5344CB8AC3E}">
        <p14:creationId xmlns:p14="http://schemas.microsoft.com/office/powerpoint/2010/main" val="12033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6851104" cy="1143000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Your Task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5459957"/>
            <a:ext cx="7497083" cy="1184995"/>
          </a:xfrm>
        </p:spPr>
        <p:txBody>
          <a:bodyPr/>
          <a:lstStyle/>
          <a:p>
            <a:r>
              <a:rPr lang="en-GB" sz="2400" dirty="0"/>
              <a:t>Examine each of the aspects – make sure you all understand the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21046"/>
            <a:ext cx="1382032" cy="165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2223" t="14427" r="26666" b="18379"/>
          <a:stretch/>
        </p:blipFill>
        <p:spPr>
          <a:xfrm>
            <a:off x="424886" y="1600200"/>
            <a:ext cx="6811410" cy="35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6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6851104" cy="1143000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Your Task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5412357"/>
            <a:ext cx="7497083" cy="1184995"/>
          </a:xfrm>
        </p:spPr>
        <p:txBody>
          <a:bodyPr/>
          <a:lstStyle/>
          <a:p>
            <a:r>
              <a:rPr lang="en-GB" sz="2400" dirty="0"/>
              <a:t>Decide whether FIFA made the right decision selecting Qatar as the host nation</a:t>
            </a:r>
          </a:p>
          <a:p>
            <a:r>
              <a:rPr lang="en-GB" sz="2400" dirty="0"/>
              <a:t>Explain your decision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21046"/>
            <a:ext cx="1382032" cy="165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2223" t="14427" r="26666" b="18379"/>
          <a:stretch/>
        </p:blipFill>
        <p:spPr>
          <a:xfrm>
            <a:off x="424886" y="1600200"/>
            <a:ext cx="6811410" cy="35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6851104" cy="1143000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Opinion 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21046"/>
            <a:ext cx="1382032" cy="1655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2413" t="36799" r="7759" b="15668"/>
          <a:stretch/>
        </p:blipFill>
        <p:spPr>
          <a:xfrm>
            <a:off x="187932" y="2276872"/>
            <a:ext cx="7128793" cy="32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6851104" cy="1143000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Closing activity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63" y="121046"/>
            <a:ext cx="1382032" cy="165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12927"/>
            <a:ext cx="2511770" cy="324945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463114" y="1615626"/>
            <a:ext cx="4752528" cy="2520950"/>
          </a:xfrm>
          <a:prstGeom prst="wedgeRoundRectCallout">
            <a:avLst>
              <a:gd name="adj1" fmla="val -57478"/>
              <a:gd name="adj2" fmla="val 72691"/>
              <a:gd name="adj3" fmla="val 16667"/>
            </a:avLst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bg1"/>
                </a:solidFill>
              </a:rPr>
              <a:t>Should Qatar host the 2022 World Cup?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123820" y="4607837"/>
            <a:ext cx="4278050" cy="2215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 dirty="0">
                <a:solidFill>
                  <a:srgbClr val="FF0000"/>
                </a:solidFill>
              </a:rPr>
              <a:t>Answer today’s title question. Give as much detail as you can, and remember to use today’s key terms!</a:t>
            </a:r>
          </a:p>
          <a:p>
            <a:endParaRPr lang="en-GB" altLang="en-US" sz="800" dirty="0">
              <a:solidFill>
                <a:srgbClr val="FF0000"/>
              </a:solidFill>
            </a:endParaRPr>
          </a:p>
          <a:p>
            <a:endParaRPr lang="en-GB" altLang="en-US" sz="800" dirty="0">
              <a:solidFill>
                <a:srgbClr val="FF0000"/>
              </a:solidFill>
            </a:endParaRPr>
          </a:p>
          <a:p>
            <a:r>
              <a:rPr lang="en-GB" sz="2400" b="1" dirty="0"/>
              <a:t>FIFA	   	   Host</a:t>
            </a:r>
          </a:p>
          <a:p>
            <a:r>
              <a:rPr lang="en-GB" sz="2400" b="1" dirty="0"/>
              <a:t>Culture	   Human rights</a:t>
            </a:r>
          </a:p>
          <a:p>
            <a:r>
              <a:rPr lang="en-GB" sz="2400" b="1" dirty="0"/>
              <a:t>Controversy</a:t>
            </a:r>
          </a:p>
          <a:p>
            <a:endParaRPr lang="en-GB" alt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64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257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PowerPoint Presentation</vt:lpstr>
      <vt:lpstr>Opening Activity – What do you know?</vt:lpstr>
      <vt:lpstr>Why does Qatar believe it would be a good host nation?</vt:lpstr>
      <vt:lpstr>Your Task</vt:lpstr>
      <vt:lpstr>Your Task</vt:lpstr>
      <vt:lpstr>Opinion Line</vt:lpstr>
      <vt:lpstr>Closing activity </vt:lpstr>
    </vt:vector>
  </TitlesOfParts>
  <Company>Jack Hunt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kleeman</dc:creator>
  <cp:lastModifiedBy>Joanne Lotfallah</cp:lastModifiedBy>
  <cp:revision>115</cp:revision>
  <dcterms:created xsi:type="dcterms:W3CDTF">2011-03-03T08:15:43Z</dcterms:created>
  <dcterms:modified xsi:type="dcterms:W3CDTF">2020-03-17T23:42:25Z</dcterms:modified>
</cp:coreProperties>
</file>