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1" r:id="rId2"/>
    <p:sldId id="280" r:id="rId3"/>
    <p:sldId id="282" r:id="rId4"/>
    <p:sldId id="283" r:id="rId5"/>
    <p:sldId id="284" r:id="rId6"/>
  </p:sldIdLst>
  <p:sldSz cx="9906000" cy="6858000" type="A4"/>
  <p:notesSz cx="6797675" cy="9926638"/>
  <p:defaultTextStyle>
    <a:defPPr>
      <a:defRPr lang="en-US"/>
    </a:defPPr>
    <a:lvl1pPr marL="0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6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0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11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6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81" algn="l" defTabSz="9140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32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C8782A1A-5F8C-41DA-9C3B-19D96F5CA9D1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B9D21D7-55B9-4930-813B-3F776407BD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4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6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40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1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6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81" algn="l" defTabSz="9140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21D7-55B9-4930-813B-3F776407BD38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5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21D7-55B9-4930-813B-3F776407BD38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9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21D7-55B9-4930-813B-3F776407BD38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6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D21D7-55B9-4930-813B-3F776407BD38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0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 lIns="91407" tIns="45704" rIns="91407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  <a:prstGeom prst="rect">
            <a:avLst/>
          </a:prstGeom>
        </p:spPr>
        <p:txBody>
          <a:bodyPr vert="eaVert" lIns="91407" tIns="45704" rIns="91407" bIns="4570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  <a:prstGeom prst="rect">
            <a:avLst/>
          </a:prstGeom>
        </p:spPr>
        <p:txBody>
          <a:bodyPr vert="eaVert" lIns="91407" tIns="45704" rIns="91407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lIns="91407" tIns="45704" rIns="91407" bIns="457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lIns="91407" tIns="45704" rIns="91407" bIns="45704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  <a:prstGeom prst="rect">
            <a:avLst/>
          </a:prstGeom>
        </p:spPr>
        <p:txBody>
          <a:bodyPr lIns="91407" tIns="45704" rIns="91407" bIns="45704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lIns="91407" tIns="45704" rIns="91407" bIns="45704" anchor="b"/>
          <a:lstStyle>
            <a:lvl1pPr marL="0" indent="0">
              <a:buNone/>
              <a:defRPr sz="2400" b="1"/>
            </a:lvl1pPr>
            <a:lvl2pPr marL="457034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6" indent="0">
              <a:buNone/>
              <a:defRPr sz="1600" b="1"/>
            </a:lvl4pPr>
            <a:lvl5pPr marL="1828140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1" indent="0">
              <a:buNone/>
              <a:defRPr sz="1600" b="1"/>
            </a:lvl7pPr>
            <a:lvl8pPr marL="3199246" indent="0">
              <a:buNone/>
              <a:defRPr sz="1600" b="1"/>
            </a:lvl8pPr>
            <a:lvl9pPr marL="36562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lIns="91407" tIns="45704" rIns="91407" bIns="45704" anchor="b"/>
          <a:lstStyle>
            <a:lvl1pPr marL="0" indent="0">
              <a:buNone/>
              <a:defRPr sz="2400" b="1"/>
            </a:lvl1pPr>
            <a:lvl2pPr marL="457034" indent="0">
              <a:buNone/>
              <a:defRPr sz="2000" b="1"/>
            </a:lvl2pPr>
            <a:lvl3pPr marL="914070" indent="0">
              <a:buNone/>
              <a:defRPr sz="1800" b="1"/>
            </a:lvl3pPr>
            <a:lvl4pPr marL="1371106" indent="0">
              <a:buNone/>
              <a:defRPr sz="1600" b="1"/>
            </a:lvl4pPr>
            <a:lvl5pPr marL="1828140" indent="0">
              <a:buNone/>
              <a:defRPr sz="1600" b="1"/>
            </a:lvl5pPr>
            <a:lvl6pPr marL="2285176" indent="0">
              <a:buNone/>
              <a:defRPr sz="1600" b="1"/>
            </a:lvl6pPr>
            <a:lvl7pPr marL="2742211" indent="0">
              <a:buNone/>
              <a:defRPr sz="1600" b="1"/>
            </a:lvl7pPr>
            <a:lvl8pPr marL="3199246" indent="0">
              <a:buNone/>
              <a:defRPr sz="1600" b="1"/>
            </a:lvl8pPr>
            <a:lvl9pPr marL="36562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  <a:prstGeom prst="rect">
            <a:avLst/>
          </a:prstGeom>
        </p:spPr>
        <p:txBody>
          <a:bodyPr lIns="91407" tIns="45704" rIns="91407" bIns="4570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  <a:prstGeom prst="rect">
            <a:avLst/>
          </a:prstGeom>
        </p:spPr>
        <p:txBody>
          <a:bodyPr lIns="91407" tIns="45704" rIns="91407" bIns="4570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>
              <a:buNone/>
              <a:defRPr sz="1400"/>
            </a:lvl1pPr>
            <a:lvl2pPr marL="457034" indent="0">
              <a:buNone/>
              <a:defRPr sz="1200"/>
            </a:lvl2pPr>
            <a:lvl3pPr marL="914070" indent="0">
              <a:buNone/>
              <a:defRPr sz="1000"/>
            </a:lvl3pPr>
            <a:lvl4pPr marL="1371106" indent="0">
              <a:buNone/>
              <a:defRPr sz="900"/>
            </a:lvl4pPr>
            <a:lvl5pPr marL="1828140" indent="0">
              <a:buNone/>
              <a:defRPr sz="900"/>
            </a:lvl5pPr>
            <a:lvl6pPr marL="2285176" indent="0">
              <a:buNone/>
              <a:defRPr sz="900"/>
            </a:lvl6pPr>
            <a:lvl7pPr marL="2742211" indent="0">
              <a:buNone/>
              <a:defRPr sz="900"/>
            </a:lvl7pPr>
            <a:lvl8pPr marL="3199246" indent="0">
              <a:buNone/>
              <a:defRPr sz="900"/>
            </a:lvl8pPr>
            <a:lvl9pPr marL="36562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lIns="91407" tIns="45704" rIns="91407" bIns="45704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>
              <a:buNone/>
              <a:defRPr sz="3200"/>
            </a:lvl1pPr>
            <a:lvl2pPr marL="457034" indent="0">
              <a:buNone/>
              <a:defRPr sz="2800"/>
            </a:lvl2pPr>
            <a:lvl3pPr marL="914070" indent="0">
              <a:buNone/>
              <a:defRPr sz="2400"/>
            </a:lvl3pPr>
            <a:lvl4pPr marL="1371106" indent="0">
              <a:buNone/>
              <a:defRPr sz="2000"/>
            </a:lvl4pPr>
            <a:lvl5pPr marL="1828140" indent="0">
              <a:buNone/>
              <a:defRPr sz="2000"/>
            </a:lvl5pPr>
            <a:lvl6pPr marL="2285176" indent="0">
              <a:buNone/>
              <a:defRPr sz="2000"/>
            </a:lvl6pPr>
            <a:lvl7pPr marL="2742211" indent="0">
              <a:buNone/>
              <a:defRPr sz="2000"/>
            </a:lvl7pPr>
            <a:lvl8pPr marL="3199246" indent="0">
              <a:buNone/>
              <a:defRPr sz="2000"/>
            </a:lvl8pPr>
            <a:lvl9pPr marL="365628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 lIns="91407" tIns="45704" rIns="91407" bIns="45704"/>
          <a:lstStyle>
            <a:lvl1pPr marL="0" indent="0">
              <a:buNone/>
              <a:defRPr sz="1400"/>
            </a:lvl1pPr>
            <a:lvl2pPr marL="457034" indent="0">
              <a:buNone/>
              <a:defRPr sz="1200"/>
            </a:lvl2pPr>
            <a:lvl3pPr marL="914070" indent="0">
              <a:buNone/>
              <a:defRPr sz="1000"/>
            </a:lvl3pPr>
            <a:lvl4pPr marL="1371106" indent="0">
              <a:buNone/>
              <a:defRPr sz="900"/>
            </a:lvl4pPr>
            <a:lvl5pPr marL="1828140" indent="0">
              <a:buNone/>
              <a:defRPr sz="900"/>
            </a:lvl5pPr>
            <a:lvl6pPr marL="2285176" indent="0">
              <a:buNone/>
              <a:defRPr sz="900"/>
            </a:lvl6pPr>
            <a:lvl7pPr marL="2742211" indent="0">
              <a:buNone/>
              <a:defRPr sz="900"/>
            </a:lvl7pPr>
            <a:lvl8pPr marL="3199246" indent="0">
              <a:buNone/>
              <a:defRPr sz="900"/>
            </a:lvl8pPr>
            <a:lvl9pPr marL="36562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EB4BDA26-5C92-4EEC-98F8-41836B56931B}" type="datetimeFigureOut">
              <a:rPr lang="en-GB" smtClean="0"/>
              <a:pPr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lIns="91407" tIns="45704" rIns="91407" bIns="45704"/>
          <a:lstStyle/>
          <a:p>
            <a:fld id="{58FDBFB3-F80B-44BB-A8A8-580B3E3914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36989830"/>
              </p:ext>
            </p:extLst>
          </p:nvPr>
        </p:nvGraphicFramePr>
        <p:xfrm>
          <a:off x="56456" y="44624"/>
          <a:ext cx="9774000" cy="6707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607394589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4059367306"/>
                    </a:ext>
                  </a:extLst>
                </a:gridCol>
                <a:gridCol w="1061032">
                  <a:extLst>
                    <a:ext uri="{9D8B030D-6E8A-4147-A177-3AD203B41FA5}">
                      <a16:colId xmlns:a16="http://schemas.microsoft.com/office/drawing/2014/main" val="2443927559"/>
                    </a:ext>
                  </a:extLst>
                </a:gridCol>
              </a:tblGrid>
              <a:tr h="6113328">
                <a:tc gridSpan="4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416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Feedback/</a:t>
                      </a:r>
                    </a:p>
                    <a:p>
                      <a:pPr algn="l"/>
                      <a:r>
                        <a:rPr lang="en-US" sz="1100" dirty="0" smtClean="0"/>
                        <a:t>Action</a:t>
                      </a:r>
                      <a:endParaRPr lang="en-GB" sz="1100" dirty="0" smtClean="0"/>
                    </a:p>
                    <a:p>
                      <a:pPr algn="l"/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Action complete?</a:t>
                      </a:r>
                    </a:p>
                    <a:p>
                      <a:pPr algn="l"/>
                      <a:r>
                        <a:rPr lang="en-US" sz="1000" dirty="0" smtClean="0"/>
                        <a:t>(Purple pen)</a:t>
                      </a:r>
                      <a:endParaRPr lang="en-GB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Level: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7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6" indent="-342776" algn="l" defTabSz="9140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2" indent="-285648" algn="l" defTabSz="91407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8" indent="-228517" algn="l" defTabSz="9140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22" indent="-228517" algn="l" defTabSz="91407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58" indent="-228517" algn="l" defTabSz="91407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94" indent="-228517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8" indent="-228517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64" indent="-228517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8" indent="-228517" algn="l" defTabSz="9140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6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40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6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11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6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81" algn="l" defTabSz="9140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ructable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852" y="4293096"/>
            <a:ext cx="2160240" cy="1728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inema Gothic BTN Inline" panose="020B0704010104040B01" pitchFamily="34" charset="0"/>
              </a:rPr>
              <a:t>Independent </a:t>
            </a:r>
            <a:r>
              <a:rPr lang="en-GB" dirty="0">
                <a:latin typeface="Cinema Gothic BTN Inline" panose="020B0704010104040B01" pitchFamily="34" charset="0"/>
              </a:rPr>
              <a:t>making project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</a:t>
            </a: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://www.instructables.com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64" y="2453070"/>
            <a:ext cx="7200800" cy="3545235"/>
          </a:xfrm>
        </p:spPr>
        <p:txBody>
          <a:bodyPr/>
          <a:lstStyle/>
          <a:p>
            <a:r>
              <a:rPr lang="en-GB" sz="1800" dirty="0" smtClean="0"/>
              <a:t>Go to the </a:t>
            </a:r>
            <a:r>
              <a:rPr lang="en-GB" sz="1800" dirty="0" err="1" smtClean="0"/>
              <a:t>instructables</a:t>
            </a:r>
            <a:r>
              <a:rPr lang="en-GB" sz="1800" dirty="0" smtClean="0"/>
              <a:t> </a:t>
            </a:r>
            <a:r>
              <a:rPr lang="en-GB" sz="1800" dirty="0" smtClean="0"/>
              <a:t>website and choose a project that you can complete at home in 6 weeks.</a:t>
            </a:r>
          </a:p>
          <a:p>
            <a:r>
              <a:rPr lang="en-GB" sz="1800" dirty="0" smtClean="0"/>
              <a:t>Consult your parents or carers and choose a project that you have the </a:t>
            </a:r>
            <a:r>
              <a:rPr lang="en-GB" sz="1800" dirty="0" smtClean="0"/>
              <a:t>tools and materials </a:t>
            </a:r>
            <a:r>
              <a:rPr lang="en-GB" sz="1800" dirty="0" smtClean="0"/>
              <a:t>to make at home, some projects on the site can be done with a pair of scissors and some glue others may need special equipment that you do not have</a:t>
            </a:r>
            <a:r>
              <a:rPr lang="en-GB" sz="1800" dirty="0" smtClean="0"/>
              <a:t>. Allot of the </a:t>
            </a:r>
            <a:r>
              <a:rPr lang="en-GB" sz="1800" dirty="0" smtClean="0"/>
              <a:t>Upcycling projects use things you would throw away so will make the project cheap or even free and customising existing products is also an option</a:t>
            </a:r>
            <a:endParaRPr lang="en-GB" sz="1800" dirty="0" smtClean="0"/>
          </a:p>
          <a:p>
            <a:r>
              <a:rPr lang="en-GB" sz="1800" dirty="0" smtClean="0"/>
              <a:t>Your homework's for the next 8 weeks will be to bring</a:t>
            </a:r>
          </a:p>
          <a:p>
            <a:pPr marL="0" indent="0">
              <a:buNone/>
            </a:pPr>
            <a:r>
              <a:rPr lang="en-GB" sz="1800" dirty="0" smtClean="0"/>
              <a:t>     Photographs </a:t>
            </a:r>
            <a:r>
              <a:rPr lang="en-GB" sz="1800" dirty="0" smtClean="0"/>
              <a:t>that report on your progress and bring in</a:t>
            </a:r>
          </a:p>
          <a:p>
            <a:pPr marL="0" indent="0">
              <a:buNone/>
            </a:pPr>
            <a:r>
              <a:rPr lang="en-GB" sz="1800" dirty="0" smtClean="0"/>
              <a:t> </a:t>
            </a:r>
            <a:r>
              <a:rPr lang="en-GB" sz="1800" dirty="0" smtClean="0"/>
              <a:t>    your </a:t>
            </a:r>
            <a:r>
              <a:rPr lang="en-GB" sz="1800" dirty="0" smtClean="0"/>
              <a:t>finished product</a:t>
            </a: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216068"/>
            <a:ext cx="1512168" cy="1260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264" y="2477518"/>
            <a:ext cx="2162828" cy="180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5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099808"/>
              </p:ext>
            </p:extLst>
          </p:nvPr>
        </p:nvGraphicFramePr>
        <p:xfrm>
          <a:off x="128464" y="116632"/>
          <a:ext cx="3528392" cy="1209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288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Homework 1</a:t>
                      </a:r>
                      <a:endParaRPr lang="en-GB" sz="11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</a:rPr>
                        <a:t> aims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60853"/>
              </p:ext>
            </p:extLst>
          </p:nvPr>
        </p:nvGraphicFramePr>
        <p:xfrm>
          <a:off x="128463" y="548680"/>
          <a:ext cx="3528393" cy="1551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98">
                  <a:extLst>
                    <a:ext uri="{9D8B030D-6E8A-4147-A177-3AD203B41FA5}">
                      <a16:colId xmlns:a16="http://schemas.microsoft.com/office/drawing/2014/main" val="1943780616"/>
                    </a:ext>
                  </a:extLst>
                </a:gridCol>
                <a:gridCol w="2905747">
                  <a:extLst>
                    <a:ext uri="{9D8B030D-6E8A-4147-A177-3AD203B41FA5}">
                      <a16:colId xmlns:a16="http://schemas.microsoft.com/office/drawing/2014/main" val="2228100843"/>
                    </a:ext>
                  </a:extLst>
                </a:gridCol>
                <a:gridCol w="242148">
                  <a:extLst>
                    <a:ext uri="{9D8B030D-6E8A-4147-A177-3AD203B41FA5}">
                      <a16:colId xmlns:a16="http://schemas.microsoft.com/office/drawing/2014/main" val="714211901"/>
                    </a:ext>
                  </a:extLst>
                </a:gridCol>
              </a:tblGrid>
              <a:tr h="39488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1: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Choose 3 projects that you want to do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99629"/>
                  </a:ext>
                </a:extLst>
              </a:tr>
              <a:tr h="39488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2: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Agree them with your parents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5640"/>
                  </a:ext>
                </a:extLst>
              </a:tr>
              <a:tr h="6503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3: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Put</a:t>
                      </a:r>
                      <a:r>
                        <a:rPr lang="en-GB" sz="1100" baseline="0" dirty="0" smtClean="0"/>
                        <a:t> print screens of the chosen products on this slide so your teacher can check you have chosen a realistic </a:t>
                      </a:r>
                      <a:r>
                        <a:rPr lang="en-GB" sz="1100" baseline="0" dirty="0" smtClean="0"/>
                        <a:t>project and help you select one.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8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0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884765"/>
              </p:ext>
            </p:extLst>
          </p:nvPr>
        </p:nvGraphicFramePr>
        <p:xfrm>
          <a:off x="128464" y="116631"/>
          <a:ext cx="3528392" cy="19442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44217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Homework 2</a:t>
                      </a:r>
                      <a:endParaRPr lang="en-GB" sz="11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</a:rPr>
                        <a:t> aims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884863"/>
              </p:ext>
            </p:extLst>
          </p:nvPr>
        </p:nvGraphicFramePr>
        <p:xfrm>
          <a:off x="140974" y="548680"/>
          <a:ext cx="3528393" cy="15144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98">
                  <a:extLst>
                    <a:ext uri="{9D8B030D-6E8A-4147-A177-3AD203B41FA5}">
                      <a16:colId xmlns:a16="http://schemas.microsoft.com/office/drawing/2014/main" val="1943780616"/>
                    </a:ext>
                  </a:extLst>
                </a:gridCol>
                <a:gridCol w="2905747">
                  <a:extLst>
                    <a:ext uri="{9D8B030D-6E8A-4147-A177-3AD203B41FA5}">
                      <a16:colId xmlns:a16="http://schemas.microsoft.com/office/drawing/2014/main" val="2228100843"/>
                    </a:ext>
                  </a:extLst>
                </a:gridCol>
                <a:gridCol w="242148">
                  <a:extLst>
                    <a:ext uri="{9D8B030D-6E8A-4147-A177-3AD203B41FA5}">
                      <a16:colId xmlns:a16="http://schemas.microsoft.com/office/drawing/2014/main" val="714211901"/>
                    </a:ext>
                  </a:extLst>
                </a:gridCol>
              </a:tblGrid>
              <a:tr h="39488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1: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Gather all the materials and equipment you require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99629"/>
                  </a:ext>
                </a:extLst>
              </a:tr>
              <a:tr h="43737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2: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Take a photo of everything you need laid out neatly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5640"/>
                  </a:ext>
                </a:extLst>
              </a:tr>
              <a:tr h="6503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3: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Paste the picture on this slide and annotate (label</a:t>
                      </a:r>
                      <a:r>
                        <a:rPr lang="en-GB" sz="1100" baseline="0" dirty="0" smtClean="0"/>
                        <a:t>) the materials and equipment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8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00037"/>
              </p:ext>
            </p:extLst>
          </p:nvPr>
        </p:nvGraphicFramePr>
        <p:xfrm>
          <a:off x="128464" y="116632"/>
          <a:ext cx="3528392" cy="1414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4280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Homework 3</a:t>
                      </a:r>
                      <a:endParaRPr lang="en-GB" sz="11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</a:rPr>
                        <a:t> aims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485601"/>
              </p:ext>
            </p:extLst>
          </p:nvPr>
        </p:nvGraphicFramePr>
        <p:xfrm>
          <a:off x="128464" y="586032"/>
          <a:ext cx="3528393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98">
                  <a:extLst>
                    <a:ext uri="{9D8B030D-6E8A-4147-A177-3AD203B41FA5}">
                      <a16:colId xmlns:a16="http://schemas.microsoft.com/office/drawing/2014/main" val="1943780616"/>
                    </a:ext>
                  </a:extLst>
                </a:gridCol>
                <a:gridCol w="2905747">
                  <a:extLst>
                    <a:ext uri="{9D8B030D-6E8A-4147-A177-3AD203B41FA5}">
                      <a16:colId xmlns:a16="http://schemas.microsoft.com/office/drawing/2014/main" val="2228100843"/>
                    </a:ext>
                  </a:extLst>
                </a:gridCol>
                <a:gridCol w="242148">
                  <a:extLst>
                    <a:ext uri="{9D8B030D-6E8A-4147-A177-3AD203B41FA5}">
                      <a16:colId xmlns:a16="http://schemas.microsoft.com/office/drawing/2014/main" val="714211901"/>
                    </a:ext>
                  </a:extLst>
                </a:gridCol>
              </a:tblGrid>
              <a:tr h="21311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1: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Put 4 photographs of your progress on this page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99629"/>
                  </a:ext>
                </a:extLst>
              </a:tr>
              <a:tr h="21311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2: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Annotate the processes and materials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5640"/>
                  </a:ext>
                </a:extLst>
              </a:tr>
              <a:tr h="35101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3: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Explain what each part will</a:t>
                      </a:r>
                      <a:r>
                        <a:rPr lang="en-GB" sz="1100" baseline="0" dirty="0" smtClean="0"/>
                        <a:t> do when you have finished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8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1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06561"/>
              </p:ext>
            </p:extLst>
          </p:nvPr>
        </p:nvGraphicFramePr>
        <p:xfrm>
          <a:off x="128464" y="116632"/>
          <a:ext cx="3528392" cy="12092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288">
                <a:tc>
                  <a:txBody>
                    <a:bodyPr/>
                    <a:lstStyle/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Homework </a:t>
                      </a:r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1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100" u="sng" dirty="0" smtClean="0">
                          <a:solidFill>
                            <a:schemeClr val="tx1"/>
                          </a:solidFill>
                        </a:rPr>
                        <a:t>Learning</a:t>
                      </a:r>
                      <a:r>
                        <a:rPr lang="en-US" sz="1100" u="sng" baseline="0" dirty="0" smtClean="0">
                          <a:solidFill>
                            <a:schemeClr val="tx1"/>
                          </a:solidFill>
                        </a:rPr>
                        <a:t> aims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01035"/>
              </p:ext>
            </p:extLst>
          </p:nvPr>
        </p:nvGraphicFramePr>
        <p:xfrm>
          <a:off x="128463" y="548680"/>
          <a:ext cx="3528393" cy="22223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498">
                  <a:extLst>
                    <a:ext uri="{9D8B030D-6E8A-4147-A177-3AD203B41FA5}">
                      <a16:colId xmlns:a16="http://schemas.microsoft.com/office/drawing/2014/main" val="1943780616"/>
                    </a:ext>
                  </a:extLst>
                </a:gridCol>
                <a:gridCol w="2905747">
                  <a:extLst>
                    <a:ext uri="{9D8B030D-6E8A-4147-A177-3AD203B41FA5}">
                      <a16:colId xmlns:a16="http://schemas.microsoft.com/office/drawing/2014/main" val="2228100843"/>
                    </a:ext>
                  </a:extLst>
                </a:gridCol>
                <a:gridCol w="242148">
                  <a:extLst>
                    <a:ext uri="{9D8B030D-6E8A-4147-A177-3AD203B41FA5}">
                      <a16:colId xmlns:a16="http://schemas.microsoft.com/office/drawing/2014/main" val="714211901"/>
                    </a:ext>
                  </a:extLst>
                </a:gridCol>
              </a:tblGrid>
              <a:tr h="39488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1: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Take a photograph of your finished projects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499629"/>
                  </a:ext>
                </a:extLst>
              </a:tr>
              <a:tr h="39488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2: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Annotate or label the functions and materials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015640"/>
                  </a:ext>
                </a:extLst>
              </a:tr>
              <a:tr h="65039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3: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Annotate</a:t>
                      </a:r>
                      <a:r>
                        <a:rPr lang="en-GB" sz="1100" baseline="0" dirty="0" smtClean="0"/>
                        <a:t> </a:t>
                      </a:r>
                      <a:r>
                        <a:rPr lang="en-GB" sz="1100" dirty="0" smtClean="0"/>
                        <a:t>/ List the good and bad parts of your project.</a:t>
                      </a:r>
                    </a:p>
                    <a:p>
                      <a:r>
                        <a:rPr lang="en-GB" sz="1100" dirty="0" smtClean="0"/>
                        <a:t>Does it work?</a:t>
                      </a:r>
                    </a:p>
                    <a:p>
                      <a:r>
                        <a:rPr lang="en-GB" sz="1100" dirty="0" smtClean="0"/>
                        <a:t>Does it look good?</a:t>
                      </a:r>
                    </a:p>
                    <a:p>
                      <a:r>
                        <a:rPr lang="en-GB" sz="1100" dirty="0" smtClean="0"/>
                        <a:t>What would you improve if you started again?</a:t>
                      </a:r>
                    </a:p>
                    <a:p>
                      <a:r>
                        <a:rPr lang="en-GB" sz="1100" dirty="0" smtClean="0"/>
                        <a:t>Is</a:t>
                      </a:r>
                      <a:r>
                        <a:rPr lang="en-GB" sz="1100" baseline="0" dirty="0" smtClean="0"/>
                        <a:t> there a better material it could be made from?</a:t>
                      </a:r>
                    </a:p>
                    <a:p>
                      <a:r>
                        <a:rPr lang="en-GB" sz="1100" baseline="0" dirty="0" smtClean="0"/>
                        <a:t>Are there better methods that you could use?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8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6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5770</TotalTime>
  <Words>328</Words>
  <Application>Microsoft Office PowerPoint</Application>
  <PresentationFormat>A4 Paper (210x297 mm)</PresentationFormat>
  <Paragraphs>47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Cinema Gothic BTN Inline</vt:lpstr>
      <vt:lpstr>Office Theme</vt:lpstr>
      <vt:lpstr>Independent making project (https://www.instructables.com/) </vt:lpstr>
      <vt:lpstr>PowerPoint Presentation</vt:lpstr>
      <vt:lpstr>PowerPoint Presentation</vt:lpstr>
      <vt:lpstr>PowerPoint Presentation</vt:lpstr>
      <vt:lpstr>PowerPoint Presentation</vt:lpstr>
    </vt:vector>
  </TitlesOfParts>
  <Company>Thomas Deacon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gwo</dc:creator>
  <cp:lastModifiedBy>Ed Ockleford</cp:lastModifiedBy>
  <cp:revision>510</cp:revision>
  <cp:lastPrinted>2017-07-10T13:30:42Z</cp:lastPrinted>
  <dcterms:created xsi:type="dcterms:W3CDTF">2015-05-31T19:00:21Z</dcterms:created>
  <dcterms:modified xsi:type="dcterms:W3CDTF">2018-07-02T11:27:38Z</dcterms:modified>
</cp:coreProperties>
</file>