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E7512-33FA-496E-8A8C-A3EE40941460}" v="4" dt="2020-03-12T08:57:05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6" r:id="rId5"/>
    <p:sldLayoutId id="2147483680" r:id="rId6"/>
    <p:sldLayoutId id="2147483681" r:id="rId7"/>
    <p:sldLayoutId id="2147483682" r:id="rId8"/>
    <p:sldLayoutId id="2147483685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40409-454D-42CF-BD75-576CBF5FA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7713" r="-1" b="204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8C316-3E1E-41FA-934C-5898911E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Art Detective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B805D-02D4-4D29-B75F-51C7BF57B459}"/>
              </a:ext>
            </a:extLst>
          </p:cNvPr>
          <p:cNvSpPr txBox="1"/>
          <p:nvPr/>
        </p:nvSpPr>
        <p:spPr>
          <a:xfrm>
            <a:off x="371094" y="2992760"/>
            <a:ext cx="354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Michael Craig Martin </a:t>
            </a:r>
          </a:p>
        </p:txBody>
      </p:sp>
    </p:spTree>
    <p:extLst>
      <p:ext uri="{BB962C8B-B14F-4D97-AF65-F5344CB8AC3E}">
        <p14:creationId xmlns:p14="http://schemas.microsoft.com/office/powerpoint/2010/main" val="83086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77" t="8735" r="39616" b="80923"/>
          <a:stretch/>
        </p:blipFill>
        <p:spPr>
          <a:xfrm>
            <a:off x="3590375" y="162835"/>
            <a:ext cx="5028390" cy="10264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953" y="1245262"/>
            <a:ext cx="3020169" cy="18427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3818165" y="3130812"/>
            <a:ext cx="4520337" cy="10885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ounded Rectangle 7"/>
          <p:cNvSpPr/>
          <p:nvPr/>
        </p:nvSpPr>
        <p:spPr>
          <a:xfrm>
            <a:off x="3818165" y="4274831"/>
            <a:ext cx="4520337" cy="1335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ounded Rectangle 8"/>
          <p:cNvSpPr/>
          <p:nvPr/>
        </p:nvSpPr>
        <p:spPr>
          <a:xfrm>
            <a:off x="3844402" y="5666013"/>
            <a:ext cx="4520337" cy="112667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0312" t="22994" r="60551" b="74883"/>
          <a:stretch/>
        </p:blipFill>
        <p:spPr>
          <a:xfrm>
            <a:off x="3937900" y="1368240"/>
            <a:ext cx="1096652" cy="157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0206" t="36457" r="63293" b="60913"/>
          <a:stretch/>
        </p:blipFill>
        <p:spPr>
          <a:xfrm>
            <a:off x="3949912" y="3240129"/>
            <a:ext cx="713824" cy="178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0421" t="62600" r="58827" b="35453"/>
          <a:stretch/>
        </p:blipFill>
        <p:spPr>
          <a:xfrm>
            <a:off x="3949912" y="4415497"/>
            <a:ext cx="1241360" cy="13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562" t="77119" r="50686" b="20922"/>
          <a:stretch/>
        </p:blipFill>
        <p:spPr>
          <a:xfrm>
            <a:off x="3949912" y="5824025"/>
            <a:ext cx="977591" cy="12133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74212" y="1925768"/>
            <a:ext cx="2692105" cy="117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58801" y="2180593"/>
            <a:ext cx="27075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6507" y="2437441"/>
            <a:ext cx="26998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4212" y="2916612"/>
            <a:ext cx="269210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53188" y="3580948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3188" y="4043786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39461" y="3352713"/>
            <a:ext cx="346933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7833" y="5164439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7833" y="5403077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97833" y="4936117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6229" y="4527499"/>
            <a:ext cx="29225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7833" y="6455919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97833" y="6671440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97833" y="6081192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70320" y="2690442"/>
            <a:ext cx="2695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53188" y="3806267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97833" y="4749898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079197" y="5866992"/>
            <a:ext cx="31742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004256" y="6264842"/>
            <a:ext cx="42556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64486" y="1189245"/>
            <a:ext cx="2060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191272" y="1466748"/>
            <a:ext cx="14750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49912" y="1693316"/>
            <a:ext cx="271640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24793" y="958413"/>
            <a:ext cx="531846" cy="254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50" b="1" dirty="0" err="1">
                <a:solidFill>
                  <a:schemeClr val="tx1"/>
                </a:solidFill>
              </a:rPr>
              <a:t>Yr</a:t>
            </a:r>
            <a:r>
              <a:rPr lang="en-GB" sz="1350" b="1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2" name="Rectangle 1"/>
          <p:cNvSpPr/>
          <p:nvPr/>
        </p:nvSpPr>
        <p:spPr>
          <a:xfrm>
            <a:off x="6877635" y="1261699"/>
            <a:ext cx="12790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Michael Craig</a:t>
            </a:r>
          </a:p>
          <a:p>
            <a:r>
              <a:rPr lang="en-GB" sz="1350" dirty="0"/>
              <a:t> Martin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F81CD6E-BA1B-460A-BCED-A7978268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58" y="1719945"/>
            <a:ext cx="1322479" cy="131533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2979960F-213C-432A-9AE2-A2D8044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7" y="162835"/>
            <a:ext cx="3020169" cy="639363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/>
              <a:t>Task 1</a:t>
            </a:r>
            <a:br>
              <a:rPr lang="en-GB" dirty="0"/>
            </a:br>
            <a:r>
              <a:rPr lang="en-GB" dirty="0"/>
              <a:t>Complete at least an A4 page of writing, analysing, in your own words one piece of work by Michael Craig Martin.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1375854-5F74-44DE-BAD8-6E0B99D7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714" y="4749898"/>
            <a:ext cx="3890010" cy="2000931"/>
          </a:xfrm>
          <a:prstGeom prst="rect">
            <a:avLst/>
          </a:prstGeom>
        </p:spPr>
      </p:pic>
      <p:pic>
        <p:nvPicPr>
          <p:cNvPr id="43" name="Picture 42" descr="Screen Shot 2019-03-16 at 21.15.30.png">
            <a:extLst>
              <a:ext uri="{FF2B5EF4-FFF2-40B4-BE49-F238E27FC236}">
                <a16:creationId xmlns:a16="http://schemas.microsoft.com/office/drawing/2014/main" id="{002F4CB9-D415-41A2-9F36-E008306F0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96" y="133864"/>
            <a:ext cx="2855681" cy="461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F41F6-7C54-4887-B9E4-2AC378A7BE67}"/>
              </a:ext>
            </a:extLst>
          </p:cNvPr>
          <p:cNvSpPr txBox="1"/>
          <p:nvPr/>
        </p:nvSpPr>
        <p:spPr>
          <a:xfrm>
            <a:off x="8541434" y="215681"/>
            <a:ext cx="1655330" cy="4462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Include the image either by printing it off in colour or copying it as a drawing. The image can be of your choice, but must be by Michael Craig Martin</a:t>
            </a:r>
            <a:r>
              <a:rPr lang="en-GB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6408252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94124"/>
      </a:dk2>
      <a:lt2>
        <a:srgbClr val="E6E7EC"/>
      </a:lt2>
      <a:accent1>
        <a:srgbClr val="BD9D22"/>
      </a:accent1>
      <a:accent2>
        <a:srgbClr val="D55F17"/>
      </a:accent2>
      <a:accent3>
        <a:srgbClr val="E72931"/>
      </a:accent3>
      <a:accent4>
        <a:srgbClr val="D5176E"/>
      </a:accent4>
      <a:accent5>
        <a:srgbClr val="E729CF"/>
      </a:accent5>
      <a:accent6>
        <a:srgbClr val="A324D7"/>
      </a:accent6>
      <a:hlink>
        <a:srgbClr val="C95EAA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B234F5F1C3E48855AF2EDFE70EBDC" ma:contentTypeVersion="7" ma:contentTypeDescription="Create a new document." ma:contentTypeScope="" ma:versionID="7b8b3ede9209a8266a92da1c13d6ac83">
  <xsd:schema xmlns:xsd="http://www.w3.org/2001/XMLSchema" xmlns:xs="http://www.w3.org/2001/XMLSchema" xmlns:p="http://schemas.microsoft.com/office/2006/metadata/properties" xmlns:ns3="50395cf5-675a-4497-91b7-034c73aef385" xmlns:ns4="017b557d-13af-4df9-9aa6-ff9aebf44a5d" targetNamespace="http://schemas.microsoft.com/office/2006/metadata/properties" ma:root="true" ma:fieldsID="09fa3fa02336616cb4f7b13e03563e7f" ns3:_="" ns4:_="">
    <xsd:import namespace="50395cf5-675a-4497-91b7-034c73aef385"/>
    <xsd:import namespace="017b557d-13af-4df9-9aa6-ff9aebf44a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5cf5-675a-4497-91b7-034c73aef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b557d-13af-4df9-9aa6-ff9aebf44a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9CBF3-725A-4DE6-B0AA-B6D46A978D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E74145-990E-41C8-9882-8320188E6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428D93-F64D-40F5-90EB-A3236BB9F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95cf5-675a-4497-91b7-034c73aef385"/>
    <ds:schemaRef ds:uri="017b557d-13af-4df9-9aa6-ff9aebf44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Adobe Gothic Std B</vt:lpstr>
      <vt:lpstr>Arial</vt:lpstr>
      <vt:lpstr>Avenir Next LT Pro</vt:lpstr>
      <vt:lpstr>Calibri</vt:lpstr>
      <vt:lpstr>AccentBoxVTI</vt:lpstr>
      <vt:lpstr>Art Detective </vt:lpstr>
      <vt:lpstr>Task 1 Complete at least an A4 page of writing, analysing, in your own words one piece of work by Michael Craig Martin.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Detective</dc:title>
  <dc:creator>Kirsty Redhead</dc:creator>
  <cp:lastModifiedBy>Alex Powell-Bowns</cp:lastModifiedBy>
  <cp:revision>6</cp:revision>
  <dcterms:created xsi:type="dcterms:W3CDTF">2020-03-12T08:33:52Z</dcterms:created>
  <dcterms:modified xsi:type="dcterms:W3CDTF">2020-03-13T14:28:55Z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0x010100A91B234F5F1C3E48855AF2EDFE70EBDC</vt:lpwstr>
  </property>
</Properties>
</file>