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7651-6BB8-4239-9749-A3D776E36C0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8E22-73FB-45E1-9BA6-3EA197C70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2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7651-6BB8-4239-9749-A3D776E36C0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8E22-73FB-45E1-9BA6-3EA197C70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14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7651-6BB8-4239-9749-A3D776E36C0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8E22-73FB-45E1-9BA6-3EA197C70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23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7651-6BB8-4239-9749-A3D776E36C0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8E22-73FB-45E1-9BA6-3EA197C70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65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7651-6BB8-4239-9749-A3D776E36C0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8E22-73FB-45E1-9BA6-3EA197C70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0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7651-6BB8-4239-9749-A3D776E36C0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8E22-73FB-45E1-9BA6-3EA197C70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8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7651-6BB8-4239-9749-A3D776E36C0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8E22-73FB-45E1-9BA6-3EA197C70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9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7651-6BB8-4239-9749-A3D776E36C0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8E22-73FB-45E1-9BA6-3EA197C70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26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7651-6BB8-4239-9749-A3D776E36C0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8E22-73FB-45E1-9BA6-3EA197C70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07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7651-6BB8-4239-9749-A3D776E36C0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8E22-73FB-45E1-9BA6-3EA197C70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4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7651-6BB8-4239-9749-A3D776E36C0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8E22-73FB-45E1-9BA6-3EA197C70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1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A7651-6BB8-4239-9749-A3D776E36C0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48E22-73FB-45E1-9BA6-3EA197C70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23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9499" y="552780"/>
            <a:ext cx="1089698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Project checklist – Y10 textiles. Deadline 2/4/2020</a:t>
            </a:r>
          </a:p>
          <a:p>
            <a:endParaRPr lang="en-GB" dirty="0"/>
          </a:p>
          <a:p>
            <a:r>
              <a:rPr lang="en-GB" dirty="0"/>
              <a:t>I have responded to all individual feedback set by my teacher following my mock exam.</a:t>
            </a:r>
          </a:p>
          <a:p>
            <a:endParaRPr lang="en-GB" dirty="0"/>
          </a:p>
          <a:p>
            <a:r>
              <a:rPr lang="en-GB" dirty="0"/>
              <a:t>All work is completed and stuck into my book.</a:t>
            </a:r>
          </a:p>
          <a:p>
            <a:endParaRPr lang="en-GB" dirty="0"/>
          </a:p>
          <a:p>
            <a:r>
              <a:rPr lang="en-GB" dirty="0"/>
              <a:t>All work is explained in annotations.</a:t>
            </a:r>
          </a:p>
          <a:p>
            <a:endParaRPr lang="en-GB" dirty="0"/>
          </a:p>
          <a:p>
            <a:r>
              <a:rPr lang="en-GB" dirty="0"/>
              <a:t>My artists are relevant, link to my theme and inform my ideas.</a:t>
            </a:r>
          </a:p>
          <a:p>
            <a:endParaRPr lang="en-GB" dirty="0"/>
          </a:p>
          <a:p>
            <a:r>
              <a:rPr lang="en-GB" dirty="0"/>
              <a:t>My mock piece is completed and presented/documented in my book.</a:t>
            </a:r>
          </a:p>
          <a:p>
            <a:endParaRPr lang="en-GB" dirty="0"/>
          </a:p>
          <a:p>
            <a:r>
              <a:rPr lang="en-GB" dirty="0"/>
              <a:t>My FINAL piece is well planned and practiced.</a:t>
            </a:r>
          </a:p>
          <a:p>
            <a:endParaRPr lang="en-GB" dirty="0"/>
          </a:p>
          <a:p>
            <a:r>
              <a:rPr lang="en-GB" dirty="0"/>
              <a:t>My final piece is completed and well documented (photographed and presented in book).</a:t>
            </a:r>
          </a:p>
          <a:p>
            <a:endParaRPr lang="en-GB" dirty="0"/>
          </a:p>
          <a:p>
            <a:r>
              <a:rPr lang="en-GB" dirty="0"/>
              <a:t>My book is completed and reflects good effort and I am proud of what I have achieved.</a:t>
            </a:r>
          </a:p>
          <a:p>
            <a:endParaRPr lang="en-GB" b="1" u="sng" dirty="0"/>
          </a:p>
          <a:p>
            <a:endParaRPr lang="en-GB" b="1" u="sng" dirty="0"/>
          </a:p>
        </p:txBody>
      </p:sp>
      <p:sp>
        <p:nvSpPr>
          <p:cNvPr id="5" name="Rectangle 4"/>
          <p:cNvSpPr/>
          <p:nvPr/>
        </p:nvSpPr>
        <p:spPr>
          <a:xfrm>
            <a:off x="459059" y="1205406"/>
            <a:ext cx="280768" cy="2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59059" y="1740551"/>
            <a:ext cx="280768" cy="2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79295" y="2282216"/>
            <a:ext cx="280768" cy="2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93955" y="2887385"/>
            <a:ext cx="280768" cy="2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91343" y="3499410"/>
            <a:ext cx="280768" cy="2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79295" y="4054509"/>
            <a:ext cx="280768" cy="2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79295" y="4585678"/>
            <a:ext cx="280768" cy="2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59059" y="5081249"/>
            <a:ext cx="280768" cy="2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568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thomasdeaconacademy.com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Powell-Bowns</dc:creator>
  <cp:lastModifiedBy>Alex Powell-Bowns</cp:lastModifiedBy>
  <cp:revision>4</cp:revision>
  <cp:lastPrinted>2020-02-28T08:45:30Z</cp:lastPrinted>
  <dcterms:created xsi:type="dcterms:W3CDTF">2020-02-28T08:44:56Z</dcterms:created>
  <dcterms:modified xsi:type="dcterms:W3CDTF">2020-03-13T14:34:15Z</dcterms:modified>
</cp:coreProperties>
</file>